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3"/>
  </p:notes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70" r:id="rId9"/>
    <p:sldId id="271" r:id="rId10"/>
    <p:sldId id="272" r:id="rId11"/>
    <p:sldId id="273" r:id="rId12"/>
    <p:sldId id="278" r:id="rId13"/>
    <p:sldId id="277" r:id="rId14"/>
    <p:sldId id="279" r:id="rId15"/>
    <p:sldId id="280" r:id="rId16"/>
    <p:sldId id="285" r:id="rId17"/>
    <p:sldId id="286" r:id="rId18"/>
    <p:sldId id="274" r:id="rId19"/>
    <p:sldId id="275" r:id="rId20"/>
    <p:sldId id="263" r:id="rId21"/>
    <p:sldId id="264" r:id="rId22"/>
    <p:sldId id="265" r:id="rId23"/>
    <p:sldId id="276" r:id="rId24"/>
    <p:sldId id="281" r:id="rId25"/>
    <p:sldId id="283" r:id="rId26"/>
    <p:sldId id="287" r:id="rId27"/>
    <p:sldId id="288" r:id="rId28"/>
    <p:sldId id="284" r:id="rId29"/>
    <p:sldId id="266" r:id="rId30"/>
    <p:sldId id="267" r:id="rId31"/>
    <p:sldId id="268" r:id="rId3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20882" autoAdjust="0"/>
    <p:restoredTop sz="94671" autoAdjust="0"/>
  </p:normalViewPr>
  <p:slideViewPr>
    <p:cSldViewPr>
      <p:cViewPr>
        <p:scale>
          <a:sx n="66" d="100"/>
          <a:sy n="66" d="100"/>
        </p:scale>
        <p:origin x="-1116" y="-5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Рынок потребителей шоколада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Дети</c:v>
                </c:pt>
                <c:pt idx="1">
                  <c:v>Родители, покупающие шоколад детям</c:v>
                </c:pt>
                <c:pt idx="2">
                  <c:v>Пенсионеры для себя</c:v>
                </c:pt>
                <c:pt idx="3">
                  <c:v>Дети, самостоятельно покупающие шоколад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D7A83CF-47C5-435E-B5D3-BE6540B57A1D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2D2B5E32-67AE-428B-8F6E-43D7C9CA48B9}">
      <dgm:prSet phldrT="[Текст]"/>
      <dgm:spPr/>
      <dgm:t>
        <a:bodyPr/>
        <a:lstStyle/>
        <a:p>
          <a:r>
            <a:rPr lang="ru-RU" dirty="0" smtClean="0"/>
            <a:t>РУКОВОДИТЕЛЬ</a:t>
          </a:r>
          <a:endParaRPr lang="ru-RU" dirty="0"/>
        </a:p>
      </dgm:t>
    </dgm:pt>
    <dgm:pt modelId="{FB7823CF-BE0C-4AF7-9D0E-C75A38FDE979}" type="parTrans" cxnId="{87E11BCA-183B-4358-A28F-79A128DE7139}">
      <dgm:prSet/>
      <dgm:spPr/>
      <dgm:t>
        <a:bodyPr/>
        <a:lstStyle/>
        <a:p>
          <a:endParaRPr lang="ru-RU"/>
        </a:p>
      </dgm:t>
    </dgm:pt>
    <dgm:pt modelId="{6BC05A02-AE6A-4E26-B8EF-84D671E80DAB}" type="sibTrans" cxnId="{87E11BCA-183B-4358-A28F-79A128DE7139}">
      <dgm:prSet/>
      <dgm:spPr/>
      <dgm:t>
        <a:bodyPr/>
        <a:lstStyle/>
        <a:p>
          <a:endParaRPr lang="ru-RU"/>
        </a:p>
      </dgm:t>
    </dgm:pt>
    <dgm:pt modelId="{BF046827-4B84-467A-993C-1A0987FDC8BF}">
      <dgm:prSet phldrT="[Текст]"/>
      <dgm:spPr/>
      <dgm:t>
        <a:bodyPr/>
        <a:lstStyle/>
        <a:p>
          <a:r>
            <a:rPr lang="ru-RU" dirty="0" smtClean="0"/>
            <a:t>СОТРУДНИКИ</a:t>
          </a:r>
          <a:endParaRPr lang="ru-RU" dirty="0"/>
        </a:p>
      </dgm:t>
    </dgm:pt>
    <dgm:pt modelId="{BDA79B9C-2830-452C-AAD6-692F54A82A98}" type="parTrans" cxnId="{42D7175B-39FB-4F14-84DA-D5BBD41D59A5}">
      <dgm:prSet/>
      <dgm:spPr/>
      <dgm:t>
        <a:bodyPr/>
        <a:lstStyle/>
        <a:p>
          <a:endParaRPr lang="ru-RU"/>
        </a:p>
      </dgm:t>
    </dgm:pt>
    <dgm:pt modelId="{AA11E19C-27C3-4D9D-8EAE-A5CFCBDA7347}" type="sibTrans" cxnId="{42D7175B-39FB-4F14-84DA-D5BBD41D59A5}">
      <dgm:prSet/>
      <dgm:spPr/>
      <dgm:t>
        <a:bodyPr/>
        <a:lstStyle/>
        <a:p>
          <a:endParaRPr lang="ru-RU"/>
        </a:p>
      </dgm:t>
    </dgm:pt>
    <dgm:pt modelId="{0A24C925-D15F-4A41-B350-F6E41C899DEF}">
      <dgm:prSet phldrT="[Текст]"/>
      <dgm:spPr/>
      <dgm:t>
        <a:bodyPr/>
        <a:lstStyle/>
        <a:p>
          <a:r>
            <a:rPr lang="ru-RU" dirty="0" smtClean="0"/>
            <a:t>КЛИЕНТ</a:t>
          </a:r>
          <a:endParaRPr lang="ru-RU" dirty="0"/>
        </a:p>
      </dgm:t>
    </dgm:pt>
    <dgm:pt modelId="{1C030EBA-9B80-4172-A9CC-8EE3D4CD09C6}" type="parTrans" cxnId="{6EA02EBC-516E-41DD-940B-1CA3A1E48F46}">
      <dgm:prSet/>
      <dgm:spPr/>
      <dgm:t>
        <a:bodyPr/>
        <a:lstStyle/>
        <a:p>
          <a:endParaRPr lang="ru-RU"/>
        </a:p>
      </dgm:t>
    </dgm:pt>
    <dgm:pt modelId="{DA0A6ECC-7B87-4E18-A794-7ED1D23A5EE9}" type="sibTrans" cxnId="{6EA02EBC-516E-41DD-940B-1CA3A1E48F46}">
      <dgm:prSet/>
      <dgm:spPr/>
      <dgm:t>
        <a:bodyPr/>
        <a:lstStyle/>
        <a:p>
          <a:endParaRPr lang="ru-RU"/>
        </a:p>
      </dgm:t>
    </dgm:pt>
    <dgm:pt modelId="{D3896C75-0108-4B73-A514-BACBE57A9B03}" type="pres">
      <dgm:prSet presAssocID="{DD7A83CF-47C5-435E-B5D3-BE6540B57A1D}" presName="Name0" presStyleCnt="0">
        <dgm:presLayoutVars>
          <dgm:dir/>
          <dgm:animLvl val="lvl"/>
          <dgm:resizeHandles val="exact"/>
        </dgm:presLayoutVars>
      </dgm:prSet>
      <dgm:spPr/>
    </dgm:pt>
    <dgm:pt modelId="{5307C80D-E954-423B-BD15-6D42A8ABFE49}" type="pres">
      <dgm:prSet presAssocID="{2D2B5E32-67AE-428B-8F6E-43D7C9CA48B9}" presName="Name8" presStyleCnt="0"/>
      <dgm:spPr/>
    </dgm:pt>
    <dgm:pt modelId="{8343705F-3303-4227-BB82-7D064EC983F3}" type="pres">
      <dgm:prSet presAssocID="{2D2B5E32-67AE-428B-8F6E-43D7C9CA48B9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6EAB2A-72B7-4379-8684-699497FB0793}" type="pres">
      <dgm:prSet presAssocID="{2D2B5E32-67AE-428B-8F6E-43D7C9CA48B9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806301-F321-4034-88BF-2D75EB5A319F}" type="pres">
      <dgm:prSet presAssocID="{BF046827-4B84-467A-993C-1A0987FDC8BF}" presName="Name8" presStyleCnt="0"/>
      <dgm:spPr/>
    </dgm:pt>
    <dgm:pt modelId="{8F4BFE2C-229E-47E8-BA12-488D2BA8A8CE}" type="pres">
      <dgm:prSet presAssocID="{BF046827-4B84-467A-993C-1A0987FDC8BF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C1FA24-35EC-4B1E-863C-02B9EA788E68}" type="pres">
      <dgm:prSet presAssocID="{BF046827-4B84-467A-993C-1A0987FDC8BF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AD0454-F37A-49C7-8A55-AC3589D8DF0C}" type="pres">
      <dgm:prSet presAssocID="{0A24C925-D15F-4A41-B350-F6E41C899DEF}" presName="Name8" presStyleCnt="0"/>
      <dgm:spPr/>
    </dgm:pt>
    <dgm:pt modelId="{1C25DDBE-389F-409C-B694-C0A4D9649743}" type="pres">
      <dgm:prSet presAssocID="{0A24C925-D15F-4A41-B350-F6E41C899DEF}" presName="level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645BC7-1533-4A75-9601-7E77076F8C19}" type="pres">
      <dgm:prSet presAssocID="{0A24C925-D15F-4A41-B350-F6E41C899DEF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000A7DC-C961-4BD8-AA77-2472812F5993}" type="presOf" srcId="{BF046827-4B84-467A-993C-1A0987FDC8BF}" destId="{A7C1FA24-35EC-4B1E-863C-02B9EA788E68}" srcOrd="1" destOrd="0" presId="urn:microsoft.com/office/officeart/2005/8/layout/pyramid1"/>
    <dgm:cxn modelId="{AB040B2E-EA1A-44D5-B3E3-85DFE295B17B}" type="presOf" srcId="{2D2B5E32-67AE-428B-8F6E-43D7C9CA48B9}" destId="{8343705F-3303-4227-BB82-7D064EC983F3}" srcOrd="0" destOrd="0" presId="urn:microsoft.com/office/officeart/2005/8/layout/pyramid1"/>
    <dgm:cxn modelId="{BE943ADA-AAB8-4C27-81CF-30B85C4C0C8D}" type="presOf" srcId="{DD7A83CF-47C5-435E-B5D3-BE6540B57A1D}" destId="{D3896C75-0108-4B73-A514-BACBE57A9B03}" srcOrd="0" destOrd="0" presId="urn:microsoft.com/office/officeart/2005/8/layout/pyramid1"/>
    <dgm:cxn modelId="{C5A8D53F-29E7-4900-AC03-28DEC64BBCDC}" type="presOf" srcId="{BF046827-4B84-467A-993C-1A0987FDC8BF}" destId="{8F4BFE2C-229E-47E8-BA12-488D2BA8A8CE}" srcOrd="0" destOrd="0" presId="urn:microsoft.com/office/officeart/2005/8/layout/pyramid1"/>
    <dgm:cxn modelId="{787F68B0-2617-46E7-9CB0-BC326C3912F9}" type="presOf" srcId="{0A24C925-D15F-4A41-B350-F6E41C899DEF}" destId="{80645BC7-1533-4A75-9601-7E77076F8C19}" srcOrd="1" destOrd="0" presId="urn:microsoft.com/office/officeart/2005/8/layout/pyramid1"/>
    <dgm:cxn modelId="{87E11BCA-183B-4358-A28F-79A128DE7139}" srcId="{DD7A83CF-47C5-435E-B5D3-BE6540B57A1D}" destId="{2D2B5E32-67AE-428B-8F6E-43D7C9CA48B9}" srcOrd="0" destOrd="0" parTransId="{FB7823CF-BE0C-4AF7-9D0E-C75A38FDE979}" sibTransId="{6BC05A02-AE6A-4E26-B8EF-84D671E80DAB}"/>
    <dgm:cxn modelId="{6EA02EBC-516E-41DD-940B-1CA3A1E48F46}" srcId="{DD7A83CF-47C5-435E-B5D3-BE6540B57A1D}" destId="{0A24C925-D15F-4A41-B350-F6E41C899DEF}" srcOrd="2" destOrd="0" parTransId="{1C030EBA-9B80-4172-A9CC-8EE3D4CD09C6}" sibTransId="{DA0A6ECC-7B87-4E18-A794-7ED1D23A5EE9}"/>
    <dgm:cxn modelId="{42D7175B-39FB-4F14-84DA-D5BBD41D59A5}" srcId="{DD7A83CF-47C5-435E-B5D3-BE6540B57A1D}" destId="{BF046827-4B84-467A-993C-1A0987FDC8BF}" srcOrd="1" destOrd="0" parTransId="{BDA79B9C-2830-452C-AAD6-692F54A82A98}" sibTransId="{AA11E19C-27C3-4D9D-8EAE-A5CFCBDA7347}"/>
    <dgm:cxn modelId="{6E725001-F480-4962-91CC-0CD9E2493EC7}" type="presOf" srcId="{2D2B5E32-67AE-428B-8F6E-43D7C9CA48B9}" destId="{966EAB2A-72B7-4379-8684-699497FB0793}" srcOrd="1" destOrd="0" presId="urn:microsoft.com/office/officeart/2005/8/layout/pyramid1"/>
    <dgm:cxn modelId="{85D3BBF3-4DE3-4CFD-8ECD-1F21B9753621}" type="presOf" srcId="{0A24C925-D15F-4A41-B350-F6E41C899DEF}" destId="{1C25DDBE-389F-409C-B694-C0A4D9649743}" srcOrd="0" destOrd="0" presId="urn:microsoft.com/office/officeart/2005/8/layout/pyramid1"/>
    <dgm:cxn modelId="{CC197020-9237-423A-A146-91865EAF06C5}" type="presParOf" srcId="{D3896C75-0108-4B73-A514-BACBE57A9B03}" destId="{5307C80D-E954-423B-BD15-6D42A8ABFE49}" srcOrd="0" destOrd="0" presId="urn:microsoft.com/office/officeart/2005/8/layout/pyramid1"/>
    <dgm:cxn modelId="{8ED71A43-0273-43A4-9E92-FDABBF7E3282}" type="presParOf" srcId="{5307C80D-E954-423B-BD15-6D42A8ABFE49}" destId="{8343705F-3303-4227-BB82-7D064EC983F3}" srcOrd="0" destOrd="0" presId="urn:microsoft.com/office/officeart/2005/8/layout/pyramid1"/>
    <dgm:cxn modelId="{2E6AE145-4B2C-41F0-9D03-CF4E5A5B25FE}" type="presParOf" srcId="{5307C80D-E954-423B-BD15-6D42A8ABFE49}" destId="{966EAB2A-72B7-4379-8684-699497FB0793}" srcOrd="1" destOrd="0" presId="urn:microsoft.com/office/officeart/2005/8/layout/pyramid1"/>
    <dgm:cxn modelId="{E05B8210-7C6E-486A-A038-D232CB7CE3AE}" type="presParOf" srcId="{D3896C75-0108-4B73-A514-BACBE57A9B03}" destId="{22806301-F321-4034-88BF-2D75EB5A319F}" srcOrd="1" destOrd="0" presId="urn:microsoft.com/office/officeart/2005/8/layout/pyramid1"/>
    <dgm:cxn modelId="{2F2A8942-0999-41AE-A2F8-F4F194A1EA6B}" type="presParOf" srcId="{22806301-F321-4034-88BF-2D75EB5A319F}" destId="{8F4BFE2C-229E-47E8-BA12-488D2BA8A8CE}" srcOrd="0" destOrd="0" presId="urn:microsoft.com/office/officeart/2005/8/layout/pyramid1"/>
    <dgm:cxn modelId="{48170D18-8AF9-4604-85DC-0C7D957188FD}" type="presParOf" srcId="{22806301-F321-4034-88BF-2D75EB5A319F}" destId="{A7C1FA24-35EC-4B1E-863C-02B9EA788E68}" srcOrd="1" destOrd="0" presId="urn:microsoft.com/office/officeart/2005/8/layout/pyramid1"/>
    <dgm:cxn modelId="{C771F43D-3445-4A93-942F-F625259B415C}" type="presParOf" srcId="{D3896C75-0108-4B73-A514-BACBE57A9B03}" destId="{36AD0454-F37A-49C7-8A55-AC3589D8DF0C}" srcOrd="2" destOrd="0" presId="urn:microsoft.com/office/officeart/2005/8/layout/pyramid1"/>
    <dgm:cxn modelId="{A2A10560-80F2-4A47-A5F9-F7CBDED489B2}" type="presParOf" srcId="{36AD0454-F37A-49C7-8A55-AC3589D8DF0C}" destId="{1C25DDBE-389F-409C-B694-C0A4D9649743}" srcOrd="0" destOrd="0" presId="urn:microsoft.com/office/officeart/2005/8/layout/pyramid1"/>
    <dgm:cxn modelId="{F79A20AA-B427-4B71-8A3B-C47E3022D6FA}" type="presParOf" srcId="{36AD0454-F37A-49C7-8A55-AC3589D8DF0C}" destId="{80645BC7-1533-4A75-9601-7E77076F8C19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98BA880-6719-4336-A5BF-7B92BD35410F}" type="doc">
      <dgm:prSet loTypeId="urn:microsoft.com/office/officeart/2005/8/layout/pyramid3" loCatId="pyramid" qsTypeId="urn:microsoft.com/office/officeart/2005/8/quickstyle/simple1" qsCatId="simple" csTypeId="urn:microsoft.com/office/officeart/2005/8/colors/accent1_2" csCatId="accent1" phldr="1"/>
      <dgm:spPr/>
    </dgm:pt>
    <dgm:pt modelId="{11C9D731-8433-4187-94E3-A6176ACC8844}">
      <dgm:prSet phldrT="[Текст]"/>
      <dgm:spPr/>
      <dgm:t>
        <a:bodyPr/>
        <a:lstStyle/>
        <a:p>
          <a:r>
            <a:rPr lang="ru-RU" dirty="0" smtClean="0"/>
            <a:t>КЛИЕНТ</a:t>
          </a:r>
          <a:endParaRPr lang="ru-RU" dirty="0"/>
        </a:p>
      </dgm:t>
    </dgm:pt>
    <dgm:pt modelId="{650B58E1-E72D-45E0-ACF7-73F54ACC3F4B}" type="parTrans" cxnId="{750A1854-B0C6-479A-BA74-482B737ED9C2}">
      <dgm:prSet/>
      <dgm:spPr/>
      <dgm:t>
        <a:bodyPr/>
        <a:lstStyle/>
        <a:p>
          <a:endParaRPr lang="ru-RU"/>
        </a:p>
      </dgm:t>
    </dgm:pt>
    <dgm:pt modelId="{7FAB3E6F-0547-4821-97DB-6A46ABD3AF37}" type="sibTrans" cxnId="{750A1854-B0C6-479A-BA74-482B737ED9C2}">
      <dgm:prSet/>
      <dgm:spPr/>
      <dgm:t>
        <a:bodyPr/>
        <a:lstStyle/>
        <a:p>
          <a:endParaRPr lang="ru-RU"/>
        </a:p>
      </dgm:t>
    </dgm:pt>
    <dgm:pt modelId="{3DD93729-13FD-4FDA-9DA4-3B1CFAB3D3BA}">
      <dgm:prSet phldrT="[Текст]"/>
      <dgm:spPr/>
      <dgm:t>
        <a:bodyPr/>
        <a:lstStyle/>
        <a:p>
          <a:r>
            <a:rPr lang="ru-RU" dirty="0" smtClean="0"/>
            <a:t>СОТРУДНИКИ</a:t>
          </a:r>
          <a:endParaRPr lang="ru-RU" dirty="0"/>
        </a:p>
      </dgm:t>
    </dgm:pt>
    <dgm:pt modelId="{ABCBE445-9A8C-42C4-A1D9-EC8CEFE7E25F}" type="parTrans" cxnId="{5AB0CF30-27C7-4D25-B858-BA15D19DB4A2}">
      <dgm:prSet/>
      <dgm:spPr/>
      <dgm:t>
        <a:bodyPr/>
        <a:lstStyle/>
        <a:p>
          <a:endParaRPr lang="ru-RU"/>
        </a:p>
      </dgm:t>
    </dgm:pt>
    <dgm:pt modelId="{F40DFC12-2DDD-424C-9B67-98F8E80AA8AA}" type="sibTrans" cxnId="{5AB0CF30-27C7-4D25-B858-BA15D19DB4A2}">
      <dgm:prSet/>
      <dgm:spPr/>
      <dgm:t>
        <a:bodyPr/>
        <a:lstStyle/>
        <a:p>
          <a:endParaRPr lang="ru-RU"/>
        </a:p>
      </dgm:t>
    </dgm:pt>
    <dgm:pt modelId="{1FE28BDA-9ED2-46EF-8108-E2F907E453DF}">
      <dgm:prSet phldrT="[Текст]"/>
      <dgm:spPr/>
      <dgm:t>
        <a:bodyPr/>
        <a:lstStyle/>
        <a:p>
          <a:r>
            <a:rPr lang="ru-RU" dirty="0" smtClean="0"/>
            <a:t>РУКОВОДИТЕЛЬ</a:t>
          </a:r>
          <a:endParaRPr lang="ru-RU" dirty="0"/>
        </a:p>
      </dgm:t>
    </dgm:pt>
    <dgm:pt modelId="{8EA51378-900E-4926-B13E-AF568FF7A337}" type="parTrans" cxnId="{D3DAEB3C-AB97-4CA5-9C10-D2DADEA8DC1A}">
      <dgm:prSet/>
      <dgm:spPr/>
      <dgm:t>
        <a:bodyPr/>
        <a:lstStyle/>
        <a:p>
          <a:endParaRPr lang="ru-RU"/>
        </a:p>
      </dgm:t>
    </dgm:pt>
    <dgm:pt modelId="{96D64C6B-7379-4F62-B9C6-5FB54F7E475F}" type="sibTrans" cxnId="{D3DAEB3C-AB97-4CA5-9C10-D2DADEA8DC1A}">
      <dgm:prSet/>
      <dgm:spPr/>
      <dgm:t>
        <a:bodyPr/>
        <a:lstStyle/>
        <a:p>
          <a:endParaRPr lang="ru-RU"/>
        </a:p>
      </dgm:t>
    </dgm:pt>
    <dgm:pt modelId="{E92C9317-934C-4DB1-8D62-0654E18AB4C6}" type="pres">
      <dgm:prSet presAssocID="{598BA880-6719-4336-A5BF-7B92BD35410F}" presName="Name0" presStyleCnt="0">
        <dgm:presLayoutVars>
          <dgm:dir/>
          <dgm:animLvl val="lvl"/>
          <dgm:resizeHandles val="exact"/>
        </dgm:presLayoutVars>
      </dgm:prSet>
      <dgm:spPr/>
    </dgm:pt>
    <dgm:pt modelId="{3A337D35-6538-44BA-9C2A-1D38685BA5F1}" type="pres">
      <dgm:prSet presAssocID="{11C9D731-8433-4187-94E3-A6176ACC8844}" presName="Name8" presStyleCnt="0"/>
      <dgm:spPr/>
    </dgm:pt>
    <dgm:pt modelId="{E335158E-ACC6-458B-9FAD-23CC0A23884D}" type="pres">
      <dgm:prSet presAssocID="{11C9D731-8433-4187-94E3-A6176ACC8844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F8CBB2-7C24-4A54-B424-B5E94A2B57FA}" type="pres">
      <dgm:prSet presAssocID="{11C9D731-8433-4187-94E3-A6176ACC884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977CE6-A3ED-42B1-B736-E2CE52474982}" type="pres">
      <dgm:prSet presAssocID="{3DD93729-13FD-4FDA-9DA4-3B1CFAB3D3BA}" presName="Name8" presStyleCnt="0"/>
      <dgm:spPr/>
    </dgm:pt>
    <dgm:pt modelId="{C87CBBF2-A652-4803-BEC5-EB369C876342}" type="pres">
      <dgm:prSet presAssocID="{3DD93729-13FD-4FDA-9DA4-3B1CFAB3D3BA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239654-1B07-4999-A1D5-BC89E3D8A6DC}" type="pres">
      <dgm:prSet presAssocID="{3DD93729-13FD-4FDA-9DA4-3B1CFAB3D3B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CC705B-C3E8-4BB8-AC4D-3ADDCF125514}" type="pres">
      <dgm:prSet presAssocID="{1FE28BDA-9ED2-46EF-8108-E2F907E453DF}" presName="Name8" presStyleCnt="0"/>
      <dgm:spPr/>
    </dgm:pt>
    <dgm:pt modelId="{7BB7E2EB-8262-47F9-A6AA-026779E7DE2A}" type="pres">
      <dgm:prSet presAssocID="{1FE28BDA-9ED2-46EF-8108-E2F907E453DF}" presName="level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A85A3D-9FBB-4B0F-B965-ED2155CA0141}" type="pres">
      <dgm:prSet presAssocID="{1FE28BDA-9ED2-46EF-8108-E2F907E453DF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50A1854-B0C6-479A-BA74-482B737ED9C2}" srcId="{598BA880-6719-4336-A5BF-7B92BD35410F}" destId="{11C9D731-8433-4187-94E3-A6176ACC8844}" srcOrd="0" destOrd="0" parTransId="{650B58E1-E72D-45E0-ACF7-73F54ACC3F4B}" sibTransId="{7FAB3E6F-0547-4821-97DB-6A46ABD3AF37}"/>
    <dgm:cxn modelId="{1F74CD16-86BC-4DED-B8FB-8EC85E36B892}" type="presOf" srcId="{1FE28BDA-9ED2-46EF-8108-E2F907E453DF}" destId="{46A85A3D-9FBB-4B0F-B965-ED2155CA0141}" srcOrd="1" destOrd="0" presId="urn:microsoft.com/office/officeart/2005/8/layout/pyramid3"/>
    <dgm:cxn modelId="{64465384-9B66-4608-97F9-23902B175B90}" type="presOf" srcId="{1FE28BDA-9ED2-46EF-8108-E2F907E453DF}" destId="{7BB7E2EB-8262-47F9-A6AA-026779E7DE2A}" srcOrd="0" destOrd="0" presId="urn:microsoft.com/office/officeart/2005/8/layout/pyramid3"/>
    <dgm:cxn modelId="{5AB0CF30-27C7-4D25-B858-BA15D19DB4A2}" srcId="{598BA880-6719-4336-A5BF-7B92BD35410F}" destId="{3DD93729-13FD-4FDA-9DA4-3B1CFAB3D3BA}" srcOrd="1" destOrd="0" parTransId="{ABCBE445-9A8C-42C4-A1D9-EC8CEFE7E25F}" sibTransId="{F40DFC12-2DDD-424C-9B67-98F8E80AA8AA}"/>
    <dgm:cxn modelId="{6A9A4E5C-2EB2-47D7-8C5E-187E95A59A52}" type="presOf" srcId="{11C9D731-8433-4187-94E3-A6176ACC8844}" destId="{E335158E-ACC6-458B-9FAD-23CC0A23884D}" srcOrd="0" destOrd="0" presId="urn:microsoft.com/office/officeart/2005/8/layout/pyramid3"/>
    <dgm:cxn modelId="{60D97790-0F6A-4DFE-8164-28730331705C}" type="presOf" srcId="{3DD93729-13FD-4FDA-9DA4-3B1CFAB3D3BA}" destId="{51239654-1B07-4999-A1D5-BC89E3D8A6DC}" srcOrd="1" destOrd="0" presId="urn:microsoft.com/office/officeart/2005/8/layout/pyramid3"/>
    <dgm:cxn modelId="{7A422E80-44ED-4C27-9FBF-A4F9E0C18D54}" type="presOf" srcId="{11C9D731-8433-4187-94E3-A6176ACC8844}" destId="{5CF8CBB2-7C24-4A54-B424-B5E94A2B57FA}" srcOrd="1" destOrd="0" presId="urn:microsoft.com/office/officeart/2005/8/layout/pyramid3"/>
    <dgm:cxn modelId="{D3DAEB3C-AB97-4CA5-9C10-D2DADEA8DC1A}" srcId="{598BA880-6719-4336-A5BF-7B92BD35410F}" destId="{1FE28BDA-9ED2-46EF-8108-E2F907E453DF}" srcOrd="2" destOrd="0" parTransId="{8EA51378-900E-4926-B13E-AF568FF7A337}" sibTransId="{96D64C6B-7379-4F62-B9C6-5FB54F7E475F}"/>
    <dgm:cxn modelId="{0DFCDD2B-65DF-4DDF-9163-904ECF9428EF}" type="presOf" srcId="{598BA880-6719-4336-A5BF-7B92BD35410F}" destId="{E92C9317-934C-4DB1-8D62-0654E18AB4C6}" srcOrd="0" destOrd="0" presId="urn:microsoft.com/office/officeart/2005/8/layout/pyramid3"/>
    <dgm:cxn modelId="{9B1E4533-45A8-451C-8BEF-270718008A79}" type="presOf" srcId="{3DD93729-13FD-4FDA-9DA4-3B1CFAB3D3BA}" destId="{C87CBBF2-A652-4803-BEC5-EB369C876342}" srcOrd="0" destOrd="0" presId="urn:microsoft.com/office/officeart/2005/8/layout/pyramid3"/>
    <dgm:cxn modelId="{63337AE3-98E5-4CA0-BC0C-E5E7C68EE23E}" type="presParOf" srcId="{E92C9317-934C-4DB1-8D62-0654E18AB4C6}" destId="{3A337D35-6538-44BA-9C2A-1D38685BA5F1}" srcOrd="0" destOrd="0" presId="urn:microsoft.com/office/officeart/2005/8/layout/pyramid3"/>
    <dgm:cxn modelId="{25584E54-F38E-4DF1-A641-72C564687210}" type="presParOf" srcId="{3A337D35-6538-44BA-9C2A-1D38685BA5F1}" destId="{E335158E-ACC6-458B-9FAD-23CC0A23884D}" srcOrd="0" destOrd="0" presId="urn:microsoft.com/office/officeart/2005/8/layout/pyramid3"/>
    <dgm:cxn modelId="{2EF54A21-D37A-421E-BC26-43388FE324DA}" type="presParOf" srcId="{3A337D35-6538-44BA-9C2A-1D38685BA5F1}" destId="{5CF8CBB2-7C24-4A54-B424-B5E94A2B57FA}" srcOrd="1" destOrd="0" presId="urn:microsoft.com/office/officeart/2005/8/layout/pyramid3"/>
    <dgm:cxn modelId="{337B9241-DEF9-42F4-8D79-20525B9A020E}" type="presParOf" srcId="{E92C9317-934C-4DB1-8D62-0654E18AB4C6}" destId="{42977CE6-A3ED-42B1-B736-E2CE52474982}" srcOrd="1" destOrd="0" presId="urn:microsoft.com/office/officeart/2005/8/layout/pyramid3"/>
    <dgm:cxn modelId="{6DE5D24E-5A60-4554-BECE-1DB495C8FD8D}" type="presParOf" srcId="{42977CE6-A3ED-42B1-B736-E2CE52474982}" destId="{C87CBBF2-A652-4803-BEC5-EB369C876342}" srcOrd="0" destOrd="0" presId="urn:microsoft.com/office/officeart/2005/8/layout/pyramid3"/>
    <dgm:cxn modelId="{414A8CD3-6D73-4BAD-AF2F-F344CA1A699D}" type="presParOf" srcId="{42977CE6-A3ED-42B1-B736-E2CE52474982}" destId="{51239654-1B07-4999-A1D5-BC89E3D8A6DC}" srcOrd="1" destOrd="0" presId="urn:microsoft.com/office/officeart/2005/8/layout/pyramid3"/>
    <dgm:cxn modelId="{02F43E35-7211-4A2F-A71B-B9D8BD484D0B}" type="presParOf" srcId="{E92C9317-934C-4DB1-8D62-0654E18AB4C6}" destId="{50CC705B-C3E8-4BB8-AC4D-3ADDCF125514}" srcOrd="2" destOrd="0" presId="urn:microsoft.com/office/officeart/2005/8/layout/pyramid3"/>
    <dgm:cxn modelId="{68151919-FEF7-4766-A975-627476CDC318}" type="presParOf" srcId="{50CC705B-C3E8-4BB8-AC4D-3ADDCF125514}" destId="{7BB7E2EB-8262-47F9-A6AA-026779E7DE2A}" srcOrd="0" destOrd="0" presId="urn:microsoft.com/office/officeart/2005/8/layout/pyramid3"/>
    <dgm:cxn modelId="{4E3A7326-CAC7-4B65-B4F1-D4E607495D21}" type="presParOf" srcId="{50CC705B-C3E8-4BB8-AC4D-3ADDCF125514}" destId="{46A85A3D-9FBB-4B0F-B965-ED2155CA0141}" srcOrd="1" destOrd="0" presId="urn:microsoft.com/office/officeart/2005/8/layout/pyramid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7568368-6DC9-4363-907C-ED7995E24B25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E0B54E5-0E57-414A-A095-DA7B2594222D}">
      <dgm:prSet phldrT="[Текст]"/>
      <dgm:spPr/>
      <dgm:t>
        <a:bodyPr/>
        <a:lstStyle/>
        <a:p>
          <a:r>
            <a:rPr lang="ru-RU" dirty="0" smtClean="0"/>
            <a:t>Подготовка</a:t>
          </a:r>
          <a:endParaRPr lang="ru-RU" dirty="0"/>
        </a:p>
      </dgm:t>
    </dgm:pt>
    <dgm:pt modelId="{0A610311-A5CB-4A9D-9AD9-C5D5F72ACF14}" type="parTrans" cxnId="{568F6E40-2A63-4976-868E-DC5EFB4D7851}">
      <dgm:prSet/>
      <dgm:spPr/>
      <dgm:t>
        <a:bodyPr/>
        <a:lstStyle/>
        <a:p>
          <a:endParaRPr lang="ru-RU"/>
        </a:p>
      </dgm:t>
    </dgm:pt>
    <dgm:pt modelId="{08610CCD-6B7C-47FC-93A5-5B69E97B4F89}" type="sibTrans" cxnId="{568F6E40-2A63-4976-868E-DC5EFB4D7851}">
      <dgm:prSet/>
      <dgm:spPr/>
      <dgm:t>
        <a:bodyPr/>
        <a:lstStyle/>
        <a:p>
          <a:endParaRPr lang="ru-RU"/>
        </a:p>
      </dgm:t>
    </dgm:pt>
    <dgm:pt modelId="{37B0CCD6-326F-4F61-831E-E55F0B2357A7}">
      <dgm:prSet phldrT="[Текст]"/>
      <dgm:spPr/>
      <dgm:t>
        <a:bodyPr/>
        <a:lstStyle/>
        <a:p>
          <a:r>
            <a:rPr lang="ru-RU" dirty="0" smtClean="0"/>
            <a:t>Приветствие</a:t>
          </a:r>
          <a:endParaRPr lang="ru-RU" dirty="0"/>
        </a:p>
      </dgm:t>
    </dgm:pt>
    <dgm:pt modelId="{82FD53B7-4D64-4ADC-ACB0-7680BC16FBB0}" type="parTrans" cxnId="{25EF4C90-910A-41E3-9BA2-AE32E3DF1CE3}">
      <dgm:prSet/>
      <dgm:spPr/>
      <dgm:t>
        <a:bodyPr/>
        <a:lstStyle/>
        <a:p>
          <a:endParaRPr lang="ru-RU"/>
        </a:p>
      </dgm:t>
    </dgm:pt>
    <dgm:pt modelId="{D184EC76-A024-4D04-9D8A-F018CD8621EB}" type="sibTrans" cxnId="{25EF4C90-910A-41E3-9BA2-AE32E3DF1CE3}">
      <dgm:prSet/>
      <dgm:spPr/>
      <dgm:t>
        <a:bodyPr/>
        <a:lstStyle/>
        <a:p>
          <a:endParaRPr lang="ru-RU"/>
        </a:p>
      </dgm:t>
    </dgm:pt>
    <dgm:pt modelId="{02DA1E93-FF9A-49EB-B4BA-29D683256388}">
      <dgm:prSet phldrT="[Текст]"/>
      <dgm:spPr/>
      <dgm:t>
        <a:bodyPr/>
        <a:lstStyle/>
        <a:p>
          <a:r>
            <a:rPr lang="ru-RU" dirty="0" smtClean="0"/>
            <a:t>Нужды и желания</a:t>
          </a:r>
          <a:endParaRPr lang="ru-RU" dirty="0"/>
        </a:p>
      </dgm:t>
    </dgm:pt>
    <dgm:pt modelId="{48CA7840-B62F-43D2-BF47-A8819DBA1CA1}" type="parTrans" cxnId="{72BA17A5-84C1-4040-8566-2616EB0E6C0B}">
      <dgm:prSet/>
      <dgm:spPr/>
      <dgm:t>
        <a:bodyPr/>
        <a:lstStyle/>
        <a:p>
          <a:endParaRPr lang="ru-RU"/>
        </a:p>
      </dgm:t>
    </dgm:pt>
    <dgm:pt modelId="{AFDC4F79-351D-4AFC-9944-CDD06ED506DE}" type="sibTrans" cxnId="{72BA17A5-84C1-4040-8566-2616EB0E6C0B}">
      <dgm:prSet/>
      <dgm:spPr/>
      <dgm:t>
        <a:bodyPr/>
        <a:lstStyle/>
        <a:p>
          <a:endParaRPr lang="ru-RU"/>
        </a:p>
      </dgm:t>
    </dgm:pt>
    <dgm:pt modelId="{CB3A6D20-27BB-4F40-8DF7-4227B53A7EBB}" type="pres">
      <dgm:prSet presAssocID="{97568368-6DC9-4363-907C-ED7995E24B25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FE18E88-4778-498A-B49F-F3ABCE5EF77E}" type="pres">
      <dgm:prSet presAssocID="{97568368-6DC9-4363-907C-ED7995E24B25}" presName="dummyMaxCanvas" presStyleCnt="0">
        <dgm:presLayoutVars/>
      </dgm:prSet>
      <dgm:spPr/>
    </dgm:pt>
    <dgm:pt modelId="{02EC495C-6C58-462D-B87B-8113998BBF95}" type="pres">
      <dgm:prSet presAssocID="{97568368-6DC9-4363-907C-ED7995E24B25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234259-7595-42EA-BDAC-5675BFA2DE3D}" type="pres">
      <dgm:prSet presAssocID="{97568368-6DC9-4363-907C-ED7995E24B25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539A21-4B9C-41F1-9312-B647AE4DF974}" type="pres">
      <dgm:prSet presAssocID="{97568368-6DC9-4363-907C-ED7995E24B25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61D33A-0A90-42DC-A4E1-F23C40F6234D}" type="pres">
      <dgm:prSet presAssocID="{97568368-6DC9-4363-907C-ED7995E24B25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D35601-05DB-4D25-B16E-78C7A3F6F8FC}" type="pres">
      <dgm:prSet presAssocID="{97568368-6DC9-4363-907C-ED7995E24B25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C3CBA2-C91A-42D6-A794-8D04CD851B11}" type="pres">
      <dgm:prSet presAssocID="{97568368-6DC9-4363-907C-ED7995E24B25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C55495-D9EF-4196-940E-6F8130126AA3}" type="pres">
      <dgm:prSet presAssocID="{97568368-6DC9-4363-907C-ED7995E24B25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2B1265-4A72-48FA-B14F-D76D9FA87025}" type="pres">
      <dgm:prSet presAssocID="{97568368-6DC9-4363-907C-ED7995E24B25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C4CA4D5-875E-41B3-BE79-DA8958565619}" type="presOf" srcId="{97568368-6DC9-4363-907C-ED7995E24B25}" destId="{CB3A6D20-27BB-4F40-8DF7-4227B53A7EBB}" srcOrd="0" destOrd="0" presId="urn:microsoft.com/office/officeart/2005/8/layout/vProcess5"/>
    <dgm:cxn modelId="{E67CF2AF-6487-4F3E-8B8B-5FAA3202D02C}" type="presOf" srcId="{7E0B54E5-0E57-414A-A095-DA7B2594222D}" destId="{B0C3CBA2-C91A-42D6-A794-8D04CD851B11}" srcOrd="1" destOrd="0" presId="urn:microsoft.com/office/officeart/2005/8/layout/vProcess5"/>
    <dgm:cxn modelId="{25EF4C90-910A-41E3-9BA2-AE32E3DF1CE3}" srcId="{97568368-6DC9-4363-907C-ED7995E24B25}" destId="{37B0CCD6-326F-4F61-831E-E55F0B2357A7}" srcOrd="1" destOrd="0" parTransId="{82FD53B7-4D64-4ADC-ACB0-7680BC16FBB0}" sibTransId="{D184EC76-A024-4D04-9D8A-F018CD8621EB}"/>
    <dgm:cxn modelId="{568F6E40-2A63-4976-868E-DC5EFB4D7851}" srcId="{97568368-6DC9-4363-907C-ED7995E24B25}" destId="{7E0B54E5-0E57-414A-A095-DA7B2594222D}" srcOrd="0" destOrd="0" parTransId="{0A610311-A5CB-4A9D-9AD9-C5D5F72ACF14}" sibTransId="{08610CCD-6B7C-47FC-93A5-5B69E97B4F89}"/>
    <dgm:cxn modelId="{FD433EE9-79A1-4CDE-A1BD-D77EAFB4BE01}" type="presOf" srcId="{37B0CCD6-326F-4F61-831E-E55F0B2357A7}" destId="{D8C55495-D9EF-4196-940E-6F8130126AA3}" srcOrd="1" destOrd="0" presId="urn:microsoft.com/office/officeart/2005/8/layout/vProcess5"/>
    <dgm:cxn modelId="{371E876B-74E7-47B4-8881-4D2F4158B058}" type="presOf" srcId="{D184EC76-A024-4D04-9D8A-F018CD8621EB}" destId="{B2D35601-05DB-4D25-B16E-78C7A3F6F8FC}" srcOrd="0" destOrd="0" presId="urn:microsoft.com/office/officeart/2005/8/layout/vProcess5"/>
    <dgm:cxn modelId="{72BA17A5-84C1-4040-8566-2616EB0E6C0B}" srcId="{97568368-6DC9-4363-907C-ED7995E24B25}" destId="{02DA1E93-FF9A-49EB-B4BA-29D683256388}" srcOrd="2" destOrd="0" parTransId="{48CA7840-B62F-43D2-BF47-A8819DBA1CA1}" sibTransId="{AFDC4F79-351D-4AFC-9944-CDD06ED506DE}"/>
    <dgm:cxn modelId="{BE222963-213F-462D-B507-355B1A4E0E57}" type="presOf" srcId="{08610CCD-6B7C-47FC-93A5-5B69E97B4F89}" destId="{4E61D33A-0A90-42DC-A4E1-F23C40F6234D}" srcOrd="0" destOrd="0" presId="urn:microsoft.com/office/officeart/2005/8/layout/vProcess5"/>
    <dgm:cxn modelId="{FC09F090-A8AE-4522-B954-FC7979EB6D45}" type="presOf" srcId="{7E0B54E5-0E57-414A-A095-DA7B2594222D}" destId="{02EC495C-6C58-462D-B87B-8113998BBF95}" srcOrd="0" destOrd="0" presId="urn:microsoft.com/office/officeart/2005/8/layout/vProcess5"/>
    <dgm:cxn modelId="{DE2F8E1F-5A27-4079-9814-9FA8BDCBE48A}" type="presOf" srcId="{37B0CCD6-326F-4F61-831E-E55F0B2357A7}" destId="{DB234259-7595-42EA-BDAC-5675BFA2DE3D}" srcOrd="0" destOrd="0" presId="urn:microsoft.com/office/officeart/2005/8/layout/vProcess5"/>
    <dgm:cxn modelId="{04F8D98F-5AA5-4B47-9362-05E32917BF31}" type="presOf" srcId="{02DA1E93-FF9A-49EB-B4BA-29D683256388}" destId="{93539A21-4B9C-41F1-9312-B647AE4DF974}" srcOrd="0" destOrd="0" presId="urn:microsoft.com/office/officeart/2005/8/layout/vProcess5"/>
    <dgm:cxn modelId="{B0E9E9A7-E040-4778-A3BB-782D70633766}" type="presOf" srcId="{02DA1E93-FF9A-49EB-B4BA-29D683256388}" destId="{252B1265-4A72-48FA-B14F-D76D9FA87025}" srcOrd="1" destOrd="0" presId="urn:microsoft.com/office/officeart/2005/8/layout/vProcess5"/>
    <dgm:cxn modelId="{B786A5AA-BEB2-451C-A76E-519EA54EEC01}" type="presParOf" srcId="{CB3A6D20-27BB-4F40-8DF7-4227B53A7EBB}" destId="{6FE18E88-4778-498A-B49F-F3ABCE5EF77E}" srcOrd="0" destOrd="0" presId="urn:microsoft.com/office/officeart/2005/8/layout/vProcess5"/>
    <dgm:cxn modelId="{D5693FF7-7D23-400C-B21B-F973D831E73D}" type="presParOf" srcId="{CB3A6D20-27BB-4F40-8DF7-4227B53A7EBB}" destId="{02EC495C-6C58-462D-B87B-8113998BBF95}" srcOrd="1" destOrd="0" presId="urn:microsoft.com/office/officeart/2005/8/layout/vProcess5"/>
    <dgm:cxn modelId="{25794125-C630-413C-BDB6-4BAE2B993165}" type="presParOf" srcId="{CB3A6D20-27BB-4F40-8DF7-4227B53A7EBB}" destId="{DB234259-7595-42EA-BDAC-5675BFA2DE3D}" srcOrd="2" destOrd="0" presId="urn:microsoft.com/office/officeart/2005/8/layout/vProcess5"/>
    <dgm:cxn modelId="{B530653F-56B9-4385-9889-C453C2702D3F}" type="presParOf" srcId="{CB3A6D20-27BB-4F40-8DF7-4227B53A7EBB}" destId="{93539A21-4B9C-41F1-9312-B647AE4DF974}" srcOrd="3" destOrd="0" presId="urn:microsoft.com/office/officeart/2005/8/layout/vProcess5"/>
    <dgm:cxn modelId="{2E9F4629-63BC-480C-9169-7A0A85B7797A}" type="presParOf" srcId="{CB3A6D20-27BB-4F40-8DF7-4227B53A7EBB}" destId="{4E61D33A-0A90-42DC-A4E1-F23C40F6234D}" srcOrd="4" destOrd="0" presId="urn:microsoft.com/office/officeart/2005/8/layout/vProcess5"/>
    <dgm:cxn modelId="{7BD44166-FEEC-4BFD-8E0C-CE0CA3E9E524}" type="presParOf" srcId="{CB3A6D20-27BB-4F40-8DF7-4227B53A7EBB}" destId="{B2D35601-05DB-4D25-B16E-78C7A3F6F8FC}" srcOrd="5" destOrd="0" presId="urn:microsoft.com/office/officeart/2005/8/layout/vProcess5"/>
    <dgm:cxn modelId="{31B93222-81E7-409C-9D23-EE61B2FC74F6}" type="presParOf" srcId="{CB3A6D20-27BB-4F40-8DF7-4227B53A7EBB}" destId="{B0C3CBA2-C91A-42D6-A794-8D04CD851B11}" srcOrd="6" destOrd="0" presId="urn:microsoft.com/office/officeart/2005/8/layout/vProcess5"/>
    <dgm:cxn modelId="{63053D56-B235-41DB-9AB5-22BBF0A88683}" type="presParOf" srcId="{CB3A6D20-27BB-4F40-8DF7-4227B53A7EBB}" destId="{D8C55495-D9EF-4196-940E-6F8130126AA3}" srcOrd="7" destOrd="0" presId="urn:microsoft.com/office/officeart/2005/8/layout/vProcess5"/>
    <dgm:cxn modelId="{0EF703C0-D76D-4130-8F52-79D386365F0F}" type="presParOf" srcId="{CB3A6D20-27BB-4F40-8DF7-4227B53A7EBB}" destId="{252B1265-4A72-48FA-B14F-D76D9FA87025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D3A8C15-AE71-41D5-89C9-C7A717302FC8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E3BEEEE-D17D-4284-8B9E-AE41B5586631}">
      <dgm:prSet phldrT="[Текст]"/>
      <dgm:spPr/>
      <dgm:t>
        <a:bodyPr/>
        <a:lstStyle/>
        <a:p>
          <a:r>
            <a:rPr lang="ru-RU" dirty="0" smtClean="0">
              <a:latin typeface="+mj-lt"/>
            </a:rPr>
            <a:t>Презентация</a:t>
          </a:r>
          <a:endParaRPr lang="ru-RU" dirty="0">
            <a:latin typeface="+mj-lt"/>
          </a:endParaRPr>
        </a:p>
      </dgm:t>
    </dgm:pt>
    <dgm:pt modelId="{FF6E0A77-CC14-4125-8342-9FCEB2622800}" type="parTrans" cxnId="{0F85A833-1F15-4AAF-9DD0-14F03AF2BE77}">
      <dgm:prSet/>
      <dgm:spPr/>
      <dgm:t>
        <a:bodyPr/>
        <a:lstStyle/>
        <a:p>
          <a:endParaRPr lang="ru-RU"/>
        </a:p>
      </dgm:t>
    </dgm:pt>
    <dgm:pt modelId="{07E8EF18-EC7E-47E7-8D45-DDDBDC9694C8}" type="sibTrans" cxnId="{0F85A833-1F15-4AAF-9DD0-14F03AF2BE77}">
      <dgm:prSet/>
      <dgm:spPr/>
      <dgm:t>
        <a:bodyPr/>
        <a:lstStyle/>
        <a:p>
          <a:endParaRPr lang="ru-RU"/>
        </a:p>
      </dgm:t>
    </dgm:pt>
    <dgm:pt modelId="{E4F6818C-D397-4A1A-BB7B-8D7EB24286C3}">
      <dgm:prSet phldrT="[Текст]"/>
      <dgm:spPr/>
      <dgm:t>
        <a:bodyPr/>
        <a:lstStyle/>
        <a:p>
          <a:r>
            <a:rPr lang="ru-RU" dirty="0" smtClean="0">
              <a:latin typeface="+mj-lt"/>
            </a:rPr>
            <a:t>Возражения и аргументация</a:t>
          </a:r>
          <a:endParaRPr lang="ru-RU" dirty="0">
            <a:latin typeface="+mj-lt"/>
          </a:endParaRPr>
        </a:p>
      </dgm:t>
    </dgm:pt>
    <dgm:pt modelId="{115A0FE8-A7C0-471B-98F8-44B1774BC7F1}" type="parTrans" cxnId="{027F9D77-6D4E-4137-B7D4-13FBCE89F375}">
      <dgm:prSet/>
      <dgm:spPr/>
      <dgm:t>
        <a:bodyPr/>
        <a:lstStyle/>
        <a:p>
          <a:endParaRPr lang="ru-RU"/>
        </a:p>
      </dgm:t>
    </dgm:pt>
    <dgm:pt modelId="{DCD8494E-8CE8-48F7-8A4B-C00F0975B734}" type="sibTrans" cxnId="{027F9D77-6D4E-4137-B7D4-13FBCE89F375}">
      <dgm:prSet/>
      <dgm:spPr/>
      <dgm:t>
        <a:bodyPr/>
        <a:lstStyle/>
        <a:p>
          <a:endParaRPr lang="ru-RU"/>
        </a:p>
      </dgm:t>
    </dgm:pt>
    <dgm:pt modelId="{D3EC647D-92A8-42F6-89D7-6E3E32B58EEA}">
      <dgm:prSet phldrT="[Текст]"/>
      <dgm:spPr/>
      <dgm:t>
        <a:bodyPr/>
        <a:lstStyle/>
        <a:p>
          <a:r>
            <a:rPr lang="ru-RU" dirty="0" smtClean="0">
              <a:latin typeface="+mj-lt"/>
            </a:rPr>
            <a:t>Заключение сделки </a:t>
          </a:r>
          <a:endParaRPr lang="ru-RU" dirty="0">
            <a:latin typeface="+mj-lt"/>
          </a:endParaRPr>
        </a:p>
      </dgm:t>
    </dgm:pt>
    <dgm:pt modelId="{22D18035-DB5D-413E-AC3F-16B308D17693}" type="parTrans" cxnId="{EAE5A7DB-6625-48AB-8F77-9655890FEA07}">
      <dgm:prSet/>
      <dgm:spPr/>
      <dgm:t>
        <a:bodyPr/>
        <a:lstStyle/>
        <a:p>
          <a:endParaRPr lang="ru-RU"/>
        </a:p>
      </dgm:t>
    </dgm:pt>
    <dgm:pt modelId="{89D6A9FA-3774-4743-8FD4-32CB6454AD94}" type="sibTrans" cxnId="{EAE5A7DB-6625-48AB-8F77-9655890FEA07}">
      <dgm:prSet/>
      <dgm:spPr/>
      <dgm:t>
        <a:bodyPr/>
        <a:lstStyle/>
        <a:p>
          <a:endParaRPr lang="ru-RU"/>
        </a:p>
      </dgm:t>
    </dgm:pt>
    <dgm:pt modelId="{1B333064-8031-45B4-8A8B-FE5A3DE2CF70}" type="pres">
      <dgm:prSet presAssocID="{2D3A8C15-AE71-41D5-89C9-C7A717302FC8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F2B94C8-86D3-44EE-9493-C823C358AE3C}" type="pres">
      <dgm:prSet presAssocID="{2D3A8C15-AE71-41D5-89C9-C7A717302FC8}" presName="dummyMaxCanvas" presStyleCnt="0">
        <dgm:presLayoutVars/>
      </dgm:prSet>
      <dgm:spPr/>
    </dgm:pt>
    <dgm:pt modelId="{09C1FAEF-1865-45AB-9B6B-5B4B84E6BE5F}" type="pres">
      <dgm:prSet presAssocID="{2D3A8C15-AE71-41D5-89C9-C7A717302FC8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CEFCA0-5C56-4812-A3E5-F3173896D2CB}" type="pres">
      <dgm:prSet presAssocID="{2D3A8C15-AE71-41D5-89C9-C7A717302FC8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A38083-E189-4AC3-8301-4ADC3E7A6CA5}" type="pres">
      <dgm:prSet presAssocID="{2D3A8C15-AE71-41D5-89C9-C7A717302FC8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0098BC-8930-4D9F-B945-59177049B67D}" type="pres">
      <dgm:prSet presAssocID="{2D3A8C15-AE71-41D5-89C9-C7A717302FC8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8F3190-BC5D-487A-B78F-06A2F15C0242}" type="pres">
      <dgm:prSet presAssocID="{2D3A8C15-AE71-41D5-89C9-C7A717302FC8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F56DCC-5EB9-4CF4-A820-76E25F73C0AD}" type="pres">
      <dgm:prSet presAssocID="{2D3A8C15-AE71-41D5-89C9-C7A717302FC8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DFAC5C-BC06-45A9-8F15-46E28D848A93}" type="pres">
      <dgm:prSet presAssocID="{2D3A8C15-AE71-41D5-89C9-C7A717302FC8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2AAEA4-F7EA-4D86-8B7E-9ECE951DDA03}" type="pres">
      <dgm:prSet presAssocID="{2D3A8C15-AE71-41D5-89C9-C7A717302FC8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2F9A4C6-848E-44EE-939D-976E00B9D7A5}" type="presOf" srcId="{E4F6818C-D397-4A1A-BB7B-8D7EB24286C3}" destId="{A8DFAC5C-BC06-45A9-8F15-46E28D848A93}" srcOrd="1" destOrd="0" presId="urn:microsoft.com/office/officeart/2005/8/layout/vProcess5"/>
    <dgm:cxn modelId="{EAE5A7DB-6625-48AB-8F77-9655890FEA07}" srcId="{2D3A8C15-AE71-41D5-89C9-C7A717302FC8}" destId="{D3EC647D-92A8-42F6-89D7-6E3E32B58EEA}" srcOrd="2" destOrd="0" parTransId="{22D18035-DB5D-413E-AC3F-16B308D17693}" sibTransId="{89D6A9FA-3774-4743-8FD4-32CB6454AD94}"/>
    <dgm:cxn modelId="{32FC7817-E75A-405D-B7F5-7EBEAB2CD6AB}" type="presOf" srcId="{D3EC647D-92A8-42F6-89D7-6E3E32B58EEA}" destId="{15A38083-E189-4AC3-8301-4ADC3E7A6CA5}" srcOrd="0" destOrd="0" presId="urn:microsoft.com/office/officeart/2005/8/layout/vProcess5"/>
    <dgm:cxn modelId="{60BD0113-4D79-430F-B2A9-AC44DB52804A}" type="presOf" srcId="{9E3BEEEE-D17D-4284-8B9E-AE41B5586631}" destId="{09C1FAEF-1865-45AB-9B6B-5B4B84E6BE5F}" srcOrd="0" destOrd="0" presId="urn:microsoft.com/office/officeart/2005/8/layout/vProcess5"/>
    <dgm:cxn modelId="{A29921F0-749F-4DAD-918D-B557958F865E}" type="presOf" srcId="{E4F6818C-D397-4A1A-BB7B-8D7EB24286C3}" destId="{0ECEFCA0-5C56-4812-A3E5-F3173896D2CB}" srcOrd="0" destOrd="0" presId="urn:microsoft.com/office/officeart/2005/8/layout/vProcess5"/>
    <dgm:cxn modelId="{C7EDB9A8-DEB4-4025-98D3-10FDD9BBAA00}" type="presOf" srcId="{9E3BEEEE-D17D-4284-8B9E-AE41B5586631}" destId="{83F56DCC-5EB9-4CF4-A820-76E25F73C0AD}" srcOrd="1" destOrd="0" presId="urn:microsoft.com/office/officeart/2005/8/layout/vProcess5"/>
    <dgm:cxn modelId="{02C94CCB-38DD-45F0-98A0-24509A192CD7}" type="presOf" srcId="{DCD8494E-8CE8-48F7-8A4B-C00F0975B734}" destId="{A58F3190-BC5D-487A-B78F-06A2F15C0242}" srcOrd="0" destOrd="0" presId="urn:microsoft.com/office/officeart/2005/8/layout/vProcess5"/>
    <dgm:cxn modelId="{517251A1-7EE7-4B9D-A39E-225BCFB34890}" type="presOf" srcId="{07E8EF18-EC7E-47E7-8D45-DDDBDC9694C8}" destId="{EC0098BC-8930-4D9F-B945-59177049B67D}" srcOrd="0" destOrd="0" presId="urn:microsoft.com/office/officeart/2005/8/layout/vProcess5"/>
    <dgm:cxn modelId="{22A42D74-5A0D-4573-8EFB-8F10F95B431A}" type="presOf" srcId="{D3EC647D-92A8-42F6-89D7-6E3E32B58EEA}" destId="{802AAEA4-F7EA-4D86-8B7E-9ECE951DDA03}" srcOrd="1" destOrd="0" presId="urn:microsoft.com/office/officeart/2005/8/layout/vProcess5"/>
    <dgm:cxn modelId="{C00D2C3A-AB4D-4A1A-B953-CDB4EB2849A8}" type="presOf" srcId="{2D3A8C15-AE71-41D5-89C9-C7A717302FC8}" destId="{1B333064-8031-45B4-8A8B-FE5A3DE2CF70}" srcOrd="0" destOrd="0" presId="urn:microsoft.com/office/officeart/2005/8/layout/vProcess5"/>
    <dgm:cxn modelId="{027F9D77-6D4E-4137-B7D4-13FBCE89F375}" srcId="{2D3A8C15-AE71-41D5-89C9-C7A717302FC8}" destId="{E4F6818C-D397-4A1A-BB7B-8D7EB24286C3}" srcOrd="1" destOrd="0" parTransId="{115A0FE8-A7C0-471B-98F8-44B1774BC7F1}" sibTransId="{DCD8494E-8CE8-48F7-8A4B-C00F0975B734}"/>
    <dgm:cxn modelId="{0F85A833-1F15-4AAF-9DD0-14F03AF2BE77}" srcId="{2D3A8C15-AE71-41D5-89C9-C7A717302FC8}" destId="{9E3BEEEE-D17D-4284-8B9E-AE41B5586631}" srcOrd="0" destOrd="0" parTransId="{FF6E0A77-CC14-4125-8342-9FCEB2622800}" sibTransId="{07E8EF18-EC7E-47E7-8D45-DDDBDC9694C8}"/>
    <dgm:cxn modelId="{A72028C1-33A6-46BB-A6C1-D92E47BCA595}" type="presParOf" srcId="{1B333064-8031-45B4-8A8B-FE5A3DE2CF70}" destId="{5F2B94C8-86D3-44EE-9493-C823C358AE3C}" srcOrd="0" destOrd="0" presId="urn:microsoft.com/office/officeart/2005/8/layout/vProcess5"/>
    <dgm:cxn modelId="{35316906-4430-45A7-97E4-E6586F7CE85E}" type="presParOf" srcId="{1B333064-8031-45B4-8A8B-FE5A3DE2CF70}" destId="{09C1FAEF-1865-45AB-9B6B-5B4B84E6BE5F}" srcOrd="1" destOrd="0" presId="urn:microsoft.com/office/officeart/2005/8/layout/vProcess5"/>
    <dgm:cxn modelId="{347BC17C-644C-4551-8B37-6DB5C7B6228B}" type="presParOf" srcId="{1B333064-8031-45B4-8A8B-FE5A3DE2CF70}" destId="{0ECEFCA0-5C56-4812-A3E5-F3173896D2CB}" srcOrd="2" destOrd="0" presId="urn:microsoft.com/office/officeart/2005/8/layout/vProcess5"/>
    <dgm:cxn modelId="{50162623-C012-4999-8CE2-0A69F6F3D1B7}" type="presParOf" srcId="{1B333064-8031-45B4-8A8B-FE5A3DE2CF70}" destId="{15A38083-E189-4AC3-8301-4ADC3E7A6CA5}" srcOrd="3" destOrd="0" presId="urn:microsoft.com/office/officeart/2005/8/layout/vProcess5"/>
    <dgm:cxn modelId="{C37CD063-F467-44CF-8EB4-EF3AD2E8C75C}" type="presParOf" srcId="{1B333064-8031-45B4-8A8B-FE5A3DE2CF70}" destId="{EC0098BC-8930-4D9F-B945-59177049B67D}" srcOrd="4" destOrd="0" presId="urn:microsoft.com/office/officeart/2005/8/layout/vProcess5"/>
    <dgm:cxn modelId="{0F4DD206-C00C-48BC-88D5-65564AAF2E9E}" type="presParOf" srcId="{1B333064-8031-45B4-8A8B-FE5A3DE2CF70}" destId="{A58F3190-BC5D-487A-B78F-06A2F15C0242}" srcOrd="5" destOrd="0" presId="urn:microsoft.com/office/officeart/2005/8/layout/vProcess5"/>
    <dgm:cxn modelId="{C9B13ABE-E58D-481E-A9A1-77F84AB0BFEF}" type="presParOf" srcId="{1B333064-8031-45B4-8A8B-FE5A3DE2CF70}" destId="{83F56DCC-5EB9-4CF4-A820-76E25F73C0AD}" srcOrd="6" destOrd="0" presId="urn:microsoft.com/office/officeart/2005/8/layout/vProcess5"/>
    <dgm:cxn modelId="{2E14CA34-B01B-4284-858D-C63813FA7850}" type="presParOf" srcId="{1B333064-8031-45B4-8A8B-FE5A3DE2CF70}" destId="{A8DFAC5C-BC06-45A9-8F15-46E28D848A93}" srcOrd="7" destOrd="0" presId="urn:microsoft.com/office/officeart/2005/8/layout/vProcess5"/>
    <dgm:cxn modelId="{1055E621-70A5-4DCE-996B-D1A3711F8CCD}" type="presParOf" srcId="{1B333064-8031-45B4-8A8B-FE5A3DE2CF70}" destId="{802AAEA4-F7EA-4D86-8B7E-9ECE951DDA03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6B90EC4-271B-452F-996B-55756BE1BE7B}" type="doc">
      <dgm:prSet loTypeId="urn:microsoft.com/office/officeart/2005/8/layout/cycle4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21AD04F-D1BC-4D02-86C3-A36B375CCAFF}">
      <dgm:prSet phldrT="[Текст]" custT="1"/>
      <dgm:spPr/>
      <dgm:t>
        <a:bodyPr/>
        <a:lstStyle/>
        <a:p>
          <a:r>
            <a:rPr lang="ru-RU" sz="3200" dirty="0" smtClean="0">
              <a:latin typeface="+mj-lt"/>
            </a:rPr>
            <a:t>В</a:t>
          </a:r>
          <a:endParaRPr lang="ru-RU" sz="3200" dirty="0">
            <a:latin typeface="+mj-lt"/>
          </a:endParaRPr>
        </a:p>
      </dgm:t>
    </dgm:pt>
    <dgm:pt modelId="{5ED1E693-7A8F-4B52-AEC8-9BB9D8356175}" type="parTrans" cxnId="{FEA8F791-3420-4F84-A4BE-D73114184079}">
      <dgm:prSet/>
      <dgm:spPr/>
      <dgm:t>
        <a:bodyPr/>
        <a:lstStyle/>
        <a:p>
          <a:endParaRPr lang="ru-RU"/>
        </a:p>
      </dgm:t>
    </dgm:pt>
    <dgm:pt modelId="{E4138EE0-AA92-4181-9F06-954908EC6C25}" type="sibTrans" cxnId="{FEA8F791-3420-4F84-A4BE-D73114184079}">
      <dgm:prSet/>
      <dgm:spPr/>
      <dgm:t>
        <a:bodyPr/>
        <a:lstStyle/>
        <a:p>
          <a:endParaRPr lang="ru-RU"/>
        </a:p>
      </dgm:t>
    </dgm:pt>
    <dgm:pt modelId="{35ED6B58-1A8B-44AD-B3C5-555930F1DD51}">
      <dgm:prSet phldrT="[Текст]" custT="1"/>
      <dgm:spPr/>
      <dgm:t>
        <a:bodyPr/>
        <a:lstStyle/>
        <a:p>
          <a:r>
            <a:rPr lang="ru-RU" sz="3200" dirty="0" smtClean="0">
              <a:latin typeface="+mj-lt"/>
            </a:rPr>
            <a:t>Внимание</a:t>
          </a:r>
          <a:endParaRPr lang="ru-RU" sz="3200" dirty="0">
            <a:latin typeface="+mj-lt"/>
          </a:endParaRPr>
        </a:p>
      </dgm:t>
    </dgm:pt>
    <dgm:pt modelId="{7C022971-4094-4294-90AA-36858600E676}" type="parTrans" cxnId="{388CA03E-F77F-4F0D-A613-57F3DE469DAC}">
      <dgm:prSet/>
      <dgm:spPr/>
      <dgm:t>
        <a:bodyPr/>
        <a:lstStyle/>
        <a:p>
          <a:endParaRPr lang="ru-RU"/>
        </a:p>
      </dgm:t>
    </dgm:pt>
    <dgm:pt modelId="{A107FD9D-E012-4046-8588-9E5EA181337F}" type="sibTrans" cxnId="{388CA03E-F77F-4F0D-A613-57F3DE469DAC}">
      <dgm:prSet/>
      <dgm:spPr/>
      <dgm:t>
        <a:bodyPr/>
        <a:lstStyle/>
        <a:p>
          <a:endParaRPr lang="ru-RU"/>
        </a:p>
      </dgm:t>
    </dgm:pt>
    <dgm:pt modelId="{5638FA63-DCEB-497D-8417-BCAAB77EF523}">
      <dgm:prSet phldrT="[Текст]" custT="1"/>
      <dgm:spPr/>
      <dgm:t>
        <a:bodyPr/>
        <a:lstStyle/>
        <a:p>
          <a:r>
            <a:rPr lang="ru-RU" sz="3200" dirty="0" smtClean="0">
              <a:latin typeface="+mj-lt"/>
            </a:rPr>
            <a:t>И</a:t>
          </a:r>
          <a:endParaRPr lang="ru-RU" sz="3200" dirty="0">
            <a:latin typeface="+mj-lt"/>
          </a:endParaRPr>
        </a:p>
      </dgm:t>
    </dgm:pt>
    <dgm:pt modelId="{FF244874-81C6-44E4-B8EE-9B2313269AE7}" type="parTrans" cxnId="{C3B37DDF-947A-45ED-8CAF-EDC52214043F}">
      <dgm:prSet/>
      <dgm:spPr/>
      <dgm:t>
        <a:bodyPr/>
        <a:lstStyle/>
        <a:p>
          <a:endParaRPr lang="ru-RU"/>
        </a:p>
      </dgm:t>
    </dgm:pt>
    <dgm:pt modelId="{CE51AF36-59AB-4AF3-A603-027E4DA681A3}" type="sibTrans" cxnId="{C3B37DDF-947A-45ED-8CAF-EDC52214043F}">
      <dgm:prSet/>
      <dgm:spPr/>
      <dgm:t>
        <a:bodyPr/>
        <a:lstStyle/>
        <a:p>
          <a:endParaRPr lang="ru-RU"/>
        </a:p>
      </dgm:t>
    </dgm:pt>
    <dgm:pt modelId="{7C34FE8F-7F53-43BF-973F-F724EFE187B8}">
      <dgm:prSet phldrT="[Текст]" custT="1"/>
      <dgm:spPr/>
      <dgm:t>
        <a:bodyPr/>
        <a:lstStyle/>
        <a:p>
          <a:r>
            <a:rPr lang="ru-RU" sz="3200" dirty="0" smtClean="0">
              <a:latin typeface="+mj-lt"/>
            </a:rPr>
            <a:t>Интерес</a:t>
          </a:r>
          <a:endParaRPr lang="ru-RU" sz="3200" dirty="0">
            <a:latin typeface="+mj-lt"/>
          </a:endParaRPr>
        </a:p>
      </dgm:t>
    </dgm:pt>
    <dgm:pt modelId="{DB283297-E230-4C74-93BB-85B1D21B0D16}" type="parTrans" cxnId="{FAA98C33-85E8-4DCB-B869-4B0CF4DB4BBE}">
      <dgm:prSet/>
      <dgm:spPr/>
      <dgm:t>
        <a:bodyPr/>
        <a:lstStyle/>
        <a:p>
          <a:endParaRPr lang="ru-RU"/>
        </a:p>
      </dgm:t>
    </dgm:pt>
    <dgm:pt modelId="{1F32E83A-64F2-4857-999D-24F5BD910D5F}" type="sibTrans" cxnId="{FAA98C33-85E8-4DCB-B869-4B0CF4DB4BBE}">
      <dgm:prSet/>
      <dgm:spPr/>
      <dgm:t>
        <a:bodyPr/>
        <a:lstStyle/>
        <a:p>
          <a:endParaRPr lang="ru-RU"/>
        </a:p>
      </dgm:t>
    </dgm:pt>
    <dgm:pt modelId="{70B3AF90-D701-4DA0-A00D-2C5B4924B06F}">
      <dgm:prSet phldrT="[Текст]" custT="1"/>
      <dgm:spPr/>
      <dgm:t>
        <a:bodyPr/>
        <a:lstStyle/>
        <a:p>
          <a:r>
            <a:rPr lang="ru-RU" sz="3200" dirty="0" smtClean="0">
              <a:latin typeface="+mj-lt"/>
            </a:rPr>
            <a:t>Д</a:t>
          </a:r>
          <a:endParaRPr lang="ru-RU" sz="3200" dirty="0">
            <a:latin typeface="+mj-lt"/>
          </a:endParaRPr>
        </a:p>
      </dgm:t>
    </dgm:pt>
    <dgm:pt modelId="{62518189-97DF-4427-B7C3-89CD41ECD855}" type="parTrans" cxnId="{5B15393B-F751-4FC2-AF4D-D41110838801}">
      <dgm:prSet/>
      <dgm:spPr/>
      <dgm:t>
        <a:bodyPr/>
        <a:lstStyle/>
        <a:p>
          <a:endParaRPr lang="ru-RU"/>
        </a:p>
      </dgm:t>
    </dgm:pt>
    <dgm:pt modelId="{2A11483C-C47B-4C9E-8437-824933BFFA75}" type="sibTrans" cxnId="{5B15393B-F751-4FC2-AF4D-D41110838801}">
      <dgm:prSet/>
      <dgm:spPr/>
      <dgm:t>
        <a:bodyPr/>
        <a:lstStyle/>
        <a:p>
          <a:endParaRPr lang="ru-RU"/>
        </a:p>
      </dgm:t>
    </dgm:pt>
    <dgm:pt modelId="{F08AE035-A946-4AE0-ACCB-F9BBD37EF6A3}">
      <dgm:prSet phldrT="[Текст]" custT="1"/>
      <dgm:spPr/>
      <dgm:t>
        <a:bodyPr/>
        <a:lstStyle/>
        <a:p>
          <a:r>
            <a:rPr lang="ru-RU" sz="3200" dirty="0" smtClean="0">
              <a:latin typeface="+mj-lt"/>
            </a:rPr>
            <a:t>Действие</a:t>
          </a:r>
          <a:endParaRPr lang="ru-RU" sz="3200" dirty="0">
            <a:latin typeface="+mj-lt"/>
          </a:endParaRPr>
        </a:p>
      </dgm:t>
    </dgm:pt>
    <dgm:pt modelId="{16BCA13C-5EF0-4478-B774-C740F6EE62A6}" type="parTrans" cxnId="{6CAC908C-8219-4E94-8F36-B578B1AE14D4}">
      <dgm:prSet/>
      <dgm:spPr/>
      <dgm:t>
        <a:bodyPr/>
        <a:lstStyle/>
        <a:p>
          <a:endParaRPr lang="ru-RU"/>
        </a:p>
      </dgm:t>
    </dgm:pt>
    <dgm:pt modelId="{BF3875D3-74DF-42A6-82CC-2700BAF56ADE}" type="sibTrans" cxnId="{6CAC908C-8219-4E94-8F36-B578B1AE14D4}">
      <dgm:prSet/>
      <dgm:spPr/>
      <dgm:t>
        <a:bodyPr/>
        <a:lstStyle/>
        <a:p>
          <a:endParaRPr lang="ru-RU"/>
        </a:p>
      </dgm:t>
    </dgm:pt>
    <dgm:pt modelId="{9280FF6A-9242-4D5A-9019-8E191249EE8A}">
      <dgm:prSet phldrT="[Текст]" custT="1"/>
      <dgm:spPr/>
      <dgm:t>
        <a:bodyPr/>
        <a:lstStyle/>
        <a:p>
          <a:r>
            <a:rPr lang="ru-RU" sz="3200" dirty="0" smtClean="0">
              <a:latin typeface="+mj-lt"/>
            </a:rPr>
            <a:t>Ж</a:t>
          </a:r>
          <a:endParaRPr lang="ru-RU" sz="3200" dirty="0">
            <a:latin typeface="+mj-lt"/>
          </a:endParaRPr>
        </a:p>
      </dgm:t>
    </dgm:pt>
    <dgm:pt modelId="{102D3C72-D948-4ADA-9BAA-1631DFC7DC68}" type="parTrans" cxnId="{F0CA6655-FAF8-451A-B3FF-FE81B3E2A4C9}">
      <dgm:prSet/>
      <dgm:spPr/>
      <dgm:t>
        <a:bodyPr/>
        <a:lstStyle/>
        <a:p>
          <a:endParaRPr lang="ru-RU"/>
        </a:p>
      </dgm:t>
    </dgm:pt>
    <dgm:pt modelId="{1FE4B4EB-110F-40DE-999B-A91286AF1AFF}" type="sibTrans" cxnId="{F0CA6655-FAF8-451A-B3FF-FE81B3E2A4C9}">
      <dgm:prSet/>
      <dgm:spPr/>
      <dgm:t>
        <a:bodyPr/>
        <a:lstStyle/>
        <a:p>
          <a:endParaRPr lang="ru-RU"/>
        </a:p>
      </dgm:t>
    </dgm:pt>
    <dgm:pt modelId="{4BD85318-A3C7-4CCC-89D0-2C8CCEA42107}">
      <dgm:prSet phldrT="[Текст]" custT="1"/>
      <dgm:spPr/>
      <dgm:t>
        <a:bodyPr/>
        <a:lstStyle/>
        <a:p>
          <a:r>
            <a:rPr lang="ru-RU" sz="3200" dirty="0" smtClean="0">
              <a:latin typeface="+mj-lt"/>
            </a:rPr>
            <a:t>Желание</a:t>
          </a:r>
          <a:endParaRPr lang="ru-RU" sz="3200" dirty="0">
            <a:latin typeface="+mj-lt"/>
          </a:endParaRPr>
        </a:p>
      </dgm:t>
    </dgm:pt>
    <dgm:pt modelId="{14A24467-06FE-4F97-998C-103B8C1B797A}" type="parTrans" cxnId="{0D8696BB-439D-4440-BD43-243504B5EE80}">
      <dgm:prSet/>
      <dgm:spPr/>
      <dgm:t>
        <a:bodyPr/>
        <a:lstStyle/>
        <a:p>
          <a:endParaRPr lang="ru-RU"/>
        </a:p>
      </dgm:t>
    </dgm:pt>
    <dgm:pt modelId="{998130D4-26A5-4958-8B46-32D15663D0AD}" type="sibTrans" cxnId="{0D8696BB-439D-4440-BD43-243504B5EE80}">
      <dgm:prSet/>
      <dgm:spPr/>
      <dgm:t>
        <a:bodyPr/>
        <a:lstStyle/>
        <a:p>
          <a:endParaRPr lang="ru-RU"/>
        </a:p>
      </dgm:t>
    </dgm:pt>
    <dgm:pt modelId="{FC3B1D9D-5DC1-4081-A15C-6BEE89BAD095}" type="pres">
      <dgm:prSet presAssocID="{76B90EC4-271B-452F-996B-55756BE1BE7B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AECB8E1-8749-458E-9119-687C819C5058}" type="pres">
      <dgm:prSet presAssocID="{76B90EC4-271B-452F-996B-55756BE1BE7B}" presName="children" presStyleCnt="0"/>
      <dgm:spPr/>
    </dgm:pt>
    <dgm:pt modelId="{BBCD6CEE-9D9F-4070-9C12-F300376655DA}" type="pres">
      <dgm:prSet presAssocID="{76B90EC4-271B-452F-996B-55756BE1BE7B}" presName="child1group" presStyleCnt="0"/>
      <dgm:spPr/>
    </dgm:pt>
    <dgm:pt modelId="{F69B7461-981B-460B-8E74-D27BC94CA7E3}" type="pres">
      <dgm:prSet presAssocID="{76B90EC4-271B-452F-996B-55756BE1BE7B}" presName="child1" presStyleLbl="bgAcc1" presStyleIdx="0" presStyleCnt="4" custScaleX="167054"/>
      <dgm:spPr/>
      <dgm:t>
        <a:bodyPr/>
        <a:lstStyle/>
        <a:p>
          <a:endParaRPr lang="ru-RU"/>
        </a:p>
      </dgm:t>
    </dgm:pt>
    <dgm:pt modelId="{648B66AC-0214-4E4D-A130-0A2E610A12B7}" type="pres">
      <dgm:prSet presAssocID="{76B90EC4-271B-452F-996B-55756BE1BE7B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5E29DD-57AB-4269-8D1D-195DEF0001F1}" type="pres">
      <dgm:prSet presAssocID="{76B90EC4-271B-452F-996B-55756BE1BE7B}" presName="child2group" presStyleCnt="0"/>
      <dgm:spPr/>
    </dgm:pt>
    <dgm:pt modelId="{A16C2878-14C7-47D0-AE7D-632D781946B8}" type="pres">
      <dgm:prSet presAssocID="{76B90EC4-271B-452F-996B-55756BE1BE7B}" presName="child2" presStyleLbl="bgAcc1" presStyleIdx="1" presStyleCnt="4" custScaleX="185731"/>
      <dgm:spPr/>
      <dgm:t>
        <a:bodyPr/>
        <a:lstStyle/>
        <a:p>
          <a:endParaRPr lang="ru-RU"/>
        </a:p>
      </dgm:t>
    </dgm:pt>
    <dgm:pt modelId="{EDF8B705-0FD1-4A92-A569-12637212918F}" type="pres">
      <dgm:prSet presAssocID="{76B90EC4-271B-452F-996B-55756BE1BE7B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E3E236-AB16-4A1E-AF82-84B6613305B4}" type="pres">
      <dgm:prSet presAssocID="{76B90EC4-271B-452F-996B-55756BE1BE7B}" presName="child3group" presStyleCnt="0"/>
      <dgm:spPr/>
    </dgm:pt>
    <dgm:pt modelId="{C009DF18-94FF-48BC-92D6-7BE58D67B3C7}" type="pres">
      <dgm:prSet presAssocID="{76B90EC4-271B-452F-996B-55756BE1BE7B}" presName="child3" presStyleLbl="bgAcc1" presStyleIdx="2" presStyleCnt="4" custScaleX="152309" custLinFactX="27925" custLinFactNeighborX="100000" custLinFactNeighborY="4458"/>
      <dgm:spPr/>
      <dgm:t>
        <a:bodyPr/>
        <a:lstStyle/>
        <a:p>
          <a:endParaRPr lang="ru-RU"/>
        </a:p>
      </dgm:t>
    </dgm:pt>
    <dgm:pt modelId="{B1EAF26D-BB39-4BB1-B257-91424258823E}" type="pres">
      <dgm:prSet presAssocID="{76B90EC4-271B-452F-996B-55756BE1BE7B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DF105B-5180-4926-BB34-28571F058D19}" type="pres">
      <dgm:prSet presAssocID="{76B90EC4-271B-452F-996B-55756BE1BE7B}" presName="child4group" presStyleCnt="0"/>
      <dgm:spPr/>
    </dgm:pt>
    <dgm:pt modelId="{DD1320A3-BC85-4F86-BD78-34E60357F63E}" type="pres">
      <dgm:prSet presAssocID="{76B90EC4-271B-452F-996B-55756BE1BE7B}" presName="child4" presStyleLbl="bgAcc1" presStyleIdx="3" presStyleCnt="4" custScaleX="174203" custLinFactNeighborX="-3554" custLinFactNeighborY="-5101"/>
      <dgm:spPr/>
      <dgm:t>
        <a:bodyPr/>
        <a:lstStyle/>
        <a:p>
          <a:endParaRPr lang="ru-RU"/>
        </a:p>
      </dgm:t>
    </dgm:pt>
    <dgm:pt modelId="{B5EB3154-622C-47FA-A0EC-135D811FF60B}" type="pres">
      <dgm:prSet presAssocID="{76B90EC4-271B-452F-996B-55756BE1BE7B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FF3921-99D9-4F2D-B69B-6CF4A9206D6D}" type="pres">
      <dgm:prSet presAssocID="{76B90EC4-271B-452F-996B-55756BE1BE7B}" presName="childPlaceholder" presStyleCnt="0"/>
      <dgm:spPr/>
    </dgm:pt>
    <dgm:pt modelId="{BBFC44C4-9012-4A15-B1E5-5D3C11A40E84}" type="pres">
      <dgm:prSet presAssocID="{76B90EC4-271B-452F-996B-55756BE1BE7B}" presName="circle" presStyleCnt="0"/>
      <dgm:spPr/>
    </dgm:pt>
    <dgm:pt modelId="{3811F007-0D48-488F-AC42-4501E417FB8F}" type="pres">
      <dgm:prSet presAssocID="{76B90EC4-271B-452F-996B-55756BE1BE7B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45E61E-4405-4E88-BB77-FAE285C80656}" type="pres">
      <dgm:prSet presAssocID="{76B90EC4-271B-452F-996B-55756BE1BE7B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142403-B1B7-4776-BE82-0E3F5762008C}" type="pres">
      <dgm:prSet presAssocID="{76B90EC4-271B-452F-996B-55756BE1BE7B}" presName="quadrant3" presStyleLbl="node1" presStyleIdx="2" presStyleCnt="4" custLinFactNeighborX="-1076" custLinFactNeighborY="17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1CD647-EEA5-430D-B07E-A4B9158BB8DB}" type="pres">
      <dgm:prSet presAssocID="{76B90EC4-271B-452F-996B-55756BE1BE7B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761901-9772-4897-AAE6-62906339EB9C}" type="pres">
      <dgm:prSet presAssocID="{76B90EC4-271B-452F-996B-55756BE1BE7B}" presName="quadrantPlaceholder" presStyleCnt="0"/>
      <dgm:spPr/>
    </dgm:pt>
    <dgm:pt modelId="{491C46C2-2932-4344-B372-4C267D5934CC}" type="pres">
      <dgm:prSet presAssocID="{76B90EC4-271B-452F-996B-55756BE1BE7B}" presName="center1" presStyleLbl="fgShp" presStyleIdx="0" presStyleCnt="2"/>
      <dgm:spPr/>
    </dgm:pt>
    <dgm:pt modelId="{33B3E8FE-31B1-4671-AD2E-AA22B892C9E1}" type="pres">
      <dgm:prSet presAssocID="{76B90EC4-271B-452F-996B-55756BE1BE7B}" presName="center2" presStyleLbl="fgShp" presStyleIdx="1" presStyleCnt="2"/>
      <dgm:spPr/>
    </dgm:pt>
  </dgm:ptLst>
  <dgm:cxnLst>
    <dgm:cxn modelId="{97792C42-0C18-4998-846C-B36F8D68FCDF}" type="presOf" srcId="{35ED6B58-1A8B-44AD-B3C5-555930F1DD51}" destId="{F69B7461-981B-460B-8E74-D27BC94CA7E3}" srcOrd="0" destOrd="0" presId="urn:microsoft.com/office/officeart/2005/8/layout/cycle4"/>
    <dgm:cxn modelId="{FEA8F791-3420-4F84-A4BE-D73114184079}" srcId="{76B90EC4-271B-452F-996B-55756BE1BE7B}" destId="{221AD04F-D1BC-4D02-86C3-A36B375CCAFF}" srcOrd="0" destOrd="0" parTransId="{5ED1E693-7A8F-4B52-AEC8-9BB9D8356175}" sibTransId="{E4138EE0-AA92-4181-9F06-954908EC6C25}"/>
    <dgm:cxn modelId="{0F9D4B41-E770-4ABE-95CE-AD31DBDCCDA0}" type="presOf" srcId="{76B90EC4-271B-452F-996B-55756BE1BE7B}" destId="{FC3B1D9D-5DC1-4081-A15C-6BEE89BAD095}" srcOrd="0" destOrd="0" presId="urn:microsoft.com/office/officeart/2005/8/layout/cycle4"/>
    <dgm:cxn modelId="{2DCDCC1B-D6A4-4D95-8B6B-CCE4C484B82F}" type="presOf" srcId="{9280FF6A-9242-4D5A-9019-8E191249EE8A}" destId="{821CD647-EEA5-430D-B07E-A4B9158BB8DB}" srcOrd="0" destOrd="0" presId="urn:microsoft.com/office/officeart/2005/8/layout/cycle4"/>
    <dgm:cxn modelId="{A6A55FE9-0338-48E9-84E9-12209327CBB2}" type="presOf" srcId="{35ED6B58-1A8B-44AD-B3C5-555930F1DD51}" destId="{648B66AC-0214-4E4D-A130-0A2E610A12B7}" srcOrd="1" destOrd="0" presId="urn:microsoft.com/office/officeart/2005/8/layout/cycle4"/>
    <dgm:cxn modelId="{A29A3AF6-D28B-4117-84E0-071DB2F2B49B}" type="presOf" srcId="{F08AE035-A946-4AE0-ACCB-F9BBD37EF6A3}" destId="{C009DF18-94FF-48BC-92D6-7BE58D67B3C7}" srcOrd="0" destOrd="0" presId="urn:microsoft.com/office/officeart/2005/8/layout/cycle4"/>
    <dgm:cxn modelId="{388CA03E-F77F-4F0D-A613-57F3DE469DAC}" srcId="{221AD04F-D1BC-4D02-86C3-A36B375CCAFF}" destId="{35ED6B58-1A8B-44AD-B3C5-555930F1DD51}" srcOrd="0" destOrd="0" parTransId="{7C022971-4094-4294-90AA-36858600E676}" sibTransId="{A107FD9D-E012-4046-8588-9E5EA181337F}"/>
    <dgm:cxn modelId="{F0CA6655-FAF8-451A-B3FF-FE81B3E2A4C9}" srcId="{76B90EC4-271B-452F-996B-55756BE1BE7B}" destId="{9280FF6A-9242-4D5A-9019-8E191249EE8A}" srcOrd="3" destOrd="0" parTransId="{102D3C72-D948-4ADA-9BAA-1631DFC7DC68}" sibTransId="{1FE4B4EB-110F-40DE-999B-A91286AF1AFF}"/>
    <dgm:cxn modelId="{5B15393B-F751-4FC2-AF4D-D41110838801}" srcId="{76B90EC4-271B-452F-996B-55756BE1BE7B}" destId="{70B3AF90-D701-4DA0-A00D-2C5B4924B06F}" srcOrd="2" destOrd="0" parTransId="{62518189-97DF-4427-B7C3-89CD41ECD855}" sibTransId="{2A11483C-C47B-4C9E-8437-824933BFFA75}"/>
    <dgm:cxn modelId="{5ABD5078-5AEA-4F2B-8E22-94C8C481D732}" type="presOf" srcId="{7C34FE8F-7F53-43BF-973F-F724EFE187B8}" destId="{A16C2878-14C7-47D0-AE7D-632D781946B8}" srcOrd="0" destOrd="0" presId="urn:microsoft.com/office/officeart/2005/8/layout/cycle4"/>
    <dgm:cxn modelId="{06D628B1-8286-4CCF-B9F3-C0C4BC176718}" type="presOf" srcId="{5638FA63-DCEB-497D-8417-BCAAB77EF523}" destId="{5545E61E-4405-4E88-BB77-FAE285C80656}" srcOrd="0" destOrd="0" presId="urn:microsoft.com/office/officeart/2005/8/layout/cycle4"/>
    <dgm:cxn modelId="{8A0E43C4-7CB0-4239-B97F-DA8515DA1E3F}" type="presOf" srcId="{7C34FE8F-7F53-43BF-973F-F724EFE187B8}" destId="{EDF8B705-0FD1-4A92-A569-12637212918F}" srcOrd="1" destOrd="0" presId="urn:microsoft.com/office/officeart/2005/8/layout/cycle4"/>
    <dgm:cxn modelId="{6CAC908C-8219-4E94-8F36-B578B1AE14D4}" srcId="{70B3AF90-D701-4DA0-A00D-2C5B4924B06F}" destId="{F08AE035-A946-4AE0-ACCB-F9BBD37EF6A3}" srcOrd="0" destOrd="0" parTransId="{16BCA13C-5EF0-4478-B774-C740F6EE62A6}" sibTransId="{BF3875D3-74DF-42A6-82CC-2700BAF56ADE}"/>
    <dgm:cxn modelId="{836AB0B8-C370-40A5-A099-80B2A7AFEB46}" type="presOf" srcId="{221AD04F-D1BC-4D02-86C3-A36B375CCAFF}" destId="{3811F007-0D48-488F-AC42-4501E417FB8F}" srcOrd="0" destOrd="0" presId="urn:microsoft.com/office/officeart/2005/8/layout/cycle4"/>
    <dgm:cxn modelId="{7D2434B6-23F6-4D13-BE64-46532C3E9FBB}" type="presOf" srcId="{F08AE035-A946-4AE0-ACCB-F9BBD37EF6A3}" destId="{B1EAF26D-BB39-4BB1-B257-91424258823E}" srcOrd="1" destOrd="0" presId="urn:microsoft.com/office/officeart/2005/8/layout/cycle4"/>
    <dgm:cxn modelId="{C3B37DDF-947A-45ED-8CAF-EDC52214043F}" srcId="{76B90EC4-271B-452F-996B-55756BE1BE7B}" destId="{5638FA63-DCEB-497D-8417-BCAAB77EF523}" srcOrd="1" destOrd="0" parTransId="{FF244874-81C6-44E4-B8EE-9B2313269AE7}" sibTransId="{CE51AF36-59AB-4AF3-A603-027E4DA681A3}"/>
    <dgm:cxn modelId="{0D8696BB-439D-4440-BD43-243504B5EE80}" srcId="{9280FF6A-9242-4D5A-9019-8E191249EE8A}" destId="{4BD85318-A3C7-4CCC-89D0-2C8CCEA42107}" srcOrd="0" destOrd="0" parTransId="{14A24467-06FE-4F97-998C-103B8C1B797A}" sibTransId="{998130D4-26A5-4958-8B46-32D15663D0AD}"/>
    <dgm:cxn modelId="{3892303B-7304-4259-987B-AC08A88E82B9}" type="presOf" srcId="{4BD85318-A3C7-4CCC-89D0-2C8CCEA42107}" destId="{DD1320A3-BC85-4F86-BD78-34E60357F63E}" srcOrd="0" destOrd="0" presId="urn:microsoft.com/office/officeart/2005/8/layout/cycle4"/>
    <dgm:cxn modelId="{FAA98C33-85E8-4DCB-B869-4B0CF4DB4BBE}" srcId="{5638FA63-DCEB-497D-8417-BCAAB77EF523}" destId="{7C34FE8F-7F53-43BF-973F-F724EFE187B8}" srcOrd="0" destOrd="0" parTransId="{DB283297-E230-4C74-93BB-85B1D21B0D16}" sibTransId="{1F32E83A-64F2-4857-999D-24F5BD910D5F}"/>
    <dgm:cxn modelId="{0F636A15-0022-47BA-97B9-2D4C3DDB37B8}" type="presOf" srcId="{4BD85318-A3C7-4CCC-89D0-2C8CCEA42107}" destId="{B5EB3154-622C-47FA-A0EC-135D811FF60B}" srcOrd="1" destOrd="0" presId="urn:microsoft.com/office/officeart/2005/8/layout/cycle4"/>
    <dgm:cxn modelId="{24759DF9-8E60-45B2-B58F-C74EF3A92850}" type="presOf" srcId="{70B3AF90-D701-4DA0-A00D-2C5B4924B06F}" destId="{C2142403-B1B7-4776-BE82-0E3F5762008C}" srcOrd="0" destOrd="0" presId="urn:microsoft.com/office/officeart/2005/8/layout/cycle4"/>
    <dgm:cxn modelId="{C33AD43A-10EA-499A-9E52-5A036634700D}" type="presParOf" srcId="{FC3B1D9D-5DC1-4081-A15C-6BEE89BAD095}" destId="{1AECB8E1-8749-458E-9119-687C819C5058}" srcOrd="0" destOrd="0" presId="urn:microsoft.com/office/officeart/2005/8/layout/cycle4"/>
    <dgm:cxn modelId="{BE2B4F1F-92CD-41C5-8E2A-7C6A4D25CD53}" type="presParOf" srcId="{1AECB8E1-8749-458E-9119-687C819C5058}" destId="{BBCD6CEE-9D9F-4070-9C12-F300376655DA}" srcOrd="0" destOrd="0" presId="urn:microsoft.com/office/officeart/2005/8/layout/cycle4"/>
    <dgm:cxn modelId="{B6417BE3-43FE-4B4E-98AB-00BF348D66B1}" type="presParOf" srcId="{BBCD6CEE-9D9F-4070-9C12-F300376655DA}" destId="{F69B7461-981B-460B-8E74-D27BC94CA7E3}" srcOrd="0" destOrd="0" presId="urn:microsoft.com/office/officeart/2005/8/layout/cycle4"/>
    <dgm:cxn modelId="{AD3DADA3-F065-4E06-9B34-836B32424676}" type="presParOf" srcId="{BBCD6CEE-9D9F-4070-9C12-F300376655DA}" destId="{648B66AC-0214-4E4D-A130-0A2E610A12B7}" srcOrd="1" destOrd="0" presId="urn:microsoft.com/office/officeart/2005/8/layout/cycle4"/>
    <dgm:cxn modelId="{9E80E7EC-85D1-47D8-A04C-3E770471AF3F}" type="presParOf" srcId="{1AECB8E1-8749-458E-9119-687C819C5058}" destId="{E65E29DD-57AB-4269-8D1D-195DEF0001F1}" srcOrd="1" destOrd="0" presId="urn:microsoft.com/office/officeart/2005/8/layout/cycle4"/>
    <dgm:cxn modelId="{39717E61-8F49-4F96-B5D9-A918780387EF}" type="presParOf" srcId="{E65E29DD-57AB-4269-8D1D-195DEF0001F1}" destId="{A16C2878-14C7-47D0-AE7D-632D781946B8}" srcOrd="0" destOrd="0" presId="urn:microsoft.com/office/officeart/2005/8/layout/cycle4"/>
    <dgm:cxn modelId="{92F09FF5-A493-4E51-8D20-82384B573671}" type="presParOf" srcId="{E65E29DD-57AB-4269-8D1D-195DEF0001F1}" destId="{EDF8B705-0FD1-4A92-A569-12637212918F}" srcOrd="1" destOrd="0" presId="urn:microsoft.com/office/officeart/2005/8/layout/cycle4"/>
    <dgm:cxn modelId="{2A8B0996-A6B5-42CA-9226-F3C81FE5E39C}" type="presParOf" srcId="{1AECB8E1-8749-458E-9119-687C819C5058}" destId="{25E3E236-AB16-4A1E-AF82-84B6613305B4}" srcOrd="2" destOrd="0" presId="urn:microsoft.com/office/officeart/2005/8/layout/cycle4"/>
    <dgm:cxn modelId="{CE2C9ED0-C919-40C0-8DE9-C757FEC358F5}" type="presParOf" srcId="{25E3E236-AB16-4A1E-AF82-84B6613305B4}" destId="{C009DF18-94FF-48BC-92D6-7BE58D67B3C7}" srcOrd="0" destOrd="0" presId="urn:microsoft.com/office/officeart/2005/8/layout/cycle4"/>
    <dgm:cxn modelId="{5AC1F841-39D8-4FF5-A9D3-FE595CC438C3}" type="presParOf" srcId="{25E3E236-AB16-4A1E-AF82-84B6613305B4}" destId="{B1EAF26D-BB39-4BB1-B257-91424258823E}" srcOrd="1" destOrd="0" presId="urn:microsoft.com/office/officeart/2005/8/layout/cycle4"/>
    <dgm:cxn modelId="{F0E9A5D7-2279-4CA7-BCE1-5FD724793DBE}" type="presParOf" srcId="{1AECB8E1-8749-458E-9119-687C819C5058}" destId="{04DF105B-5180-4926-BB34-28571F058D19}" srcOrd="3" destOrd="0" presId="urn:microsoft.com/office/officeart/2005/8/layout/cycle4"/>
    <dgm:cxn modelId="{0E57DBDE-A120-4FD0-A604-27ED1BF97DCA}" type="presParOf" srcId="{04DF105B-5180-4926-BB34-28571F058D19}" destId="{DD1320A3-BC85-4F86-BD78-34E60357F63E}" srcOrd="0" destOrd="0" presId="urn:microsoft.com/office/officeart/2005/8/layout/cycle4"/>
    <dgm:cxn modelId="{4B526A07-07F7-461D-A4D2-766D29536726}" type="presParOf" srcId="{04DF105B-5180-4926-BB34-28571F058D19}" destId="{B5EB3154-622C-47FA-A0EC-135D811FF60B}" srcOrd="1" destOrd="0" presId="urn:microsoft.com/office/officeart/2005/8/layout/cycle4"/>
    <dgm:cxn modelId="{A20D7AD4-B989-4AD7-83D0-4C1277858F07}" type="presParOf" srcId="{1AECB8E1-8749-458E-9119-687C819C5058}" destId="{91FF3921-99D9-4F2D-B69B-6CF4A9206D6D}" srcOrd="4" destOrd="0" presId="urn:microsoft.com/office/officeart/2005/8/layout/cycle4"/>
    <dgm:cxn modelId="{8FB7C2A5-AB07-42C9-B5E3-441909973942}" type="presParOf" srcId="{FC3B1D9D-5DC1-4081-A15C-6BEE89BAD095}" destId="{BBFC44C4-9012-4A15-B1E5-5D3C11A40E84}" srcOrd="1" destOrd="0" presId="urn:microsoft.com/office/officeart/2005/8/layout/cycle4"/>
    <dgm:cxn modelId="{4707E850-2F98-4FD2-8D34-4C56E36F474F}" type="presParOf" srcId="{BBFC44C4-9012-4A15-B1E5-5D3C11A40E84}" destId="{3811F007-0D48-488F-AC42-4501E417FB8F}" srcOrd="0" destOrd="0" presId="urn:microsoft.com/office/officeart/2005/8/layout/cycle4"/>
    <dgm:cxn modelId="{B1056F5E-A5CF-4C7F-90DD-D39CC8373F3D}" type="presParOf" srcId="{BBFC44C4-9012-4A15-B1E5-5D3C11A40E84}" destId="{5545E61E-4405-4E88-BB77-FAE285C80656}" srcOrd="1" destOrd="0" presId="urn:microsoft.com/office/officeart/2005/8/layout/cycle4"/>
    <dgm:cxn modelId="{C6360611-F7A3-4B7B-8F0F-07FDA135DED6}" type="presParOf" srcId="{BBFC44C4-9012-4A15-B1E5-5D3C11A40E84}" destId="{C2142403-B1B7-4776-BE82-0E3F5762008C}" srcOrd="2" destOrd="0" presId="urn:microsoft.com/office/officeart/2005/8/layout/cycle4"/>
    <dgm:cxn modelId="{18C483D4-0EBE-4F9A-928E-2B187F4826EB}" type="presParOf" srcId="{BBFC44C4-9012-4A15-B1E5-5D3C11A40E84}" destId="{821CD647-EEA5-430D-B07E-A4B9158BB8DB}" srcOrd="3" destOrd="0" presId="urn:microsoft.com/office/officeart/2005/8/layout/cycle4"/>
    <dgm:cxn modelId="{98AA329C-A7BE-4101-9531-FF106EFA03C9}" type="presParOf" srcId="{BBFC44C4-9012-4A15-B1E5-5D3C11A40E84}" destId="{07761901-9772-4897-AAE6-62906339EB9C}" srcOrd="4" destOrd="0" presId="urn:microsoft.com/office/officeart/2005/8/layout/cycle4"/>
    <dgm:cxn modelId="{A3048BE4-B627-44E3-B40E-96519083E96E}" type="presParOf" srcId="{FC3B1D9D-5DC1-4081-A15C-6BEE89BAD095}" destId="{491C46C2-2932-4344-B372-4C267D5934CC}" srcOrd="2" destOrd="0" presId="urn:microsoft.com/office/officeart/2005/8/layout/cycle4"/>
    <dgm:cxn modelId="{E56BA85D-1ED2-4E4B-BE81-6BA230679A3C}" type="presParOf" srcId="{FC3B1D9D-5DC1-4081-A15C-6BEE89BAD095}" destId="{33B3E8FE-31B1-4671-AD2E-AA22B892C9E1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43705F-3303-4227-BB82-7D064EC983F3}">
      <dsp:nvSpPr>
        <dsp:cNvPr id="0" name=""/>
        <dsp:cNvSpPr/>
      </dsp:nvSpPr>
      <dsp:spPr>
        <a:xfrm>
          <a:off x="2743200" y="0"/>
          <a:ext cx="2743199" cy="1569508"/>
        </a:xfrm>
        <a:prstGeom prst="trapezoid">
          <a:avLst>
            <a:gd name="adj" fmla="val 8739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РУКОВОДИТЕЛЬ</a:t>
          </a:r>
          <a:endParaRPr lang="ru-RU" sz="2600" kern="1200" dirty="0"/>
        </a:p>
      </dsp:txBody>
      <dsp:txXfrm>
        <a:off x="2743200" y="0"/>
        <a:ext cx="2743199" cy="1569508"/>
      </dsp:txXfrm>
    </dsp:sp>
    <dsp:sp modelId="{8F4BFE2C-229E-47E8-BA12-488D2BA8A8CE}">
      <dsp:nvSpPr>
        <dsp:cNvPr id="0" name=""/>
        <dsp:cNvSpPr/>
      </dsp:nvSpPr>
      <dsp:spPr>
        <a:xfrm>
          <a:off x="1371600" y="1569508"/>
          <a:ext cx="5486399" cy="1569508"/>
        </a:xfrm>
        <a:prstGeom prst="trapezoid">
          <a:avLst>
            <a:gd name="adj" fmla="val 8739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СОТРУДНИКИ</a:t>
          </a:r>
          <a:endParaRPr lang="ru-RU" sz="2600" kern="1200" dirty="0"/>
        </a:p>
      </dsp:txBody>
      <dsp:txXfrm>
        <a:off x="2331720" y="1569508"/>
        <a:ext cx="3566160" cy="1569508"/>
      </dsp:txXfrm>
    </dsp:sp>
    <dsp:sp modelId="{1C25DDBE-389F-409C-B694-C0A4D9649743}">
      <dsp:nvSpPr>
        <dsp:cNvPr id="0" name=""/>
        <dsp:cNvSpPr/>
      </dsp:nvSpPr>
      <dsp:spPr>
        <a:xfrm>
          <a:off x="0" y="3139016"/>
          <a:ext cx="8229600" cy="1569508"/>
        </a:xfrm>
        <a:prstGeom prst="trapezoid">
          <a:avLst>
            <a:gd name="adj" fmla="val 8739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КЛИЕНТ</a:t>
          </a:r>
          <a:endParaRPr lang="ru-RU" sz="2600" kern="1200" dirty="0"/>
        </a:p>
      </dsp:txBody>
      <dsp:txXfrm>
        <a:off x="1440179" y="3139016"/>
        <a:ext cx="5349240" cy="156950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35158E-ACC6-458B-9FAD-23CC0A23884D}">
      <dsp:nvSpPr>
        <dsp:cNvPr id="0" name=""/>
        <dsp:cNvSpPr/>
      </dsp:nvSpPr>
      <dsp:spPr>
        <a:xfrm rot="10800000">
          <a:off x="0" y="0"/>
          <a:ext cx="8229600" cy="1569508"/>
        </a:xfrm>
        <a:prstGeom prst="trapezoid">
          <a:avLst>
            <a:gd name="adj" fmla="val 8739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КЛИЕНТ</a:t>
          </a:r>
          <a:endParaRPr lang="ru-RU" sz="2600" kern="1200" dirty="0"/>
        </a:p>
      </dsp:txBody>
      <dsp:txXfrm rot="-10800000">
        <a:off x="1440179" y="0"/>
        <a:ext cx="5349240" cy="1569508"/>
      </dsp:txXfrm>
    </dsp:sp>
    <dsp:sp modelId="{C87CBBF2-A652-4803-BEC5-EB369C876342}">
      <dsp:nvSpPr>
        <dsp:cNvPr id="0" name=""/>
        <dsp:cNvSpPr/>
      </dsp:nvSpPr>
      <dsp:spPr>
        <a:xfrm rot="10800000">
          <a:off x="1371600" y="1569508"/>
          <a:ext cx="5486399" cy="1569508"/>
        </a:xfrm>
        <a:prstGeom prst="trapezoid">
          <a:avLst>
            <a:gd name="adj" fmla="val 8739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СОТРУДНИКИ</a:t>
          </a:r>
          <a:endParaRPr lang="ru-RU" sz="2600" kern="1200" dirty="0"/>
        </a:p>
      </dsp:txBody>
      <dsp:txXfrm rot="-10800000">
        <a:off x="2331720" y="1569508"/>
        <a:ext cx="3566160" cy="1569508"/>
      </dsp:txXfrm>
    </dsp:sp>
    <dsp:sp modelId="{7BB7E2EB-8262-47F9-A6AA-026779E7DE2A}">
      <dsp:nvSpPr>
        <dsp:cNvPr id="0" name=""/>
        <dsp:cNvSpPr/>
      </dsp:nvSpPr>
      <dsp:spPr>
        <a:xfrm rot="10800000">
          <a:off x="2743200" y="3139016"/>
          <a:ext cx="2743199" cy="1569508"/>
        </a:xfrm>
        <a:prstGeom prst="trapezoid">
          <a:avLst>
            <a:gd name="adj" fmla="val 8739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РУКОВОДИТЕЛЬ</a:t>
          </a:r>
          <a:endParaRPr lang="ru-RU" sz="2600" kern="1200" dirty="0"/>
        </a:p>
      </dsp:txBody>
      <dsp:txXfrm rot="-10800000">
        <a:off x="2743200" y="3139016"/>
        <a:ext cx="2743199" cy="156950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EC495C-6C58-462D-B87B-8113998BBF95}">
      <dsp:nvSpPr>
        <dsp:cNvPr id="0" name=""/>
        <dsp:cNvSpPr/>
      </dsp:nvSpPr>
      <dsp:spPr>
        <a:xfrm>
          <a:off x="0" y="0"/>
          <a:ext cx="6995160" cy="14125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0" tIns="190500" rIns="190500" bIns="190500" numCol="1" spcCol="1270" anchor="ctr" anchorCtr="0">
          <a:noAutofit/>
        </a:bodyPr>
        <a:lstStyle/>
        <a:p>
          <a:pPr lvl="0" algn="l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000" kern="1200" dirty="0" smtClean="0"/>
            <a:t>Подготовка</a:t>
          </a:r>
          <a:endParaRPr lang="ru-RU" sz="5000" kern="1200" dirty="0"/>
        </a:p>
      </dsp:txBody>
      <dsp:txXfrm>
        <a:off x="41372" y="41372"/>
        <a:ext cx="5470901" cy="1329813"/>
      </dsp:txXfrm>
    </dsp:sp>
    <dsp:sp modelId="{DB234259-7595-42EA-BDAC-5675BFA2DE3D}">
      <dsp:nvSpPr>
        <dsp:cNvPr id="0" name=""/>
        <dsp:cNvSpPr/>
      </dsp:nvSpPr>
      <dsp:spPr>
        <a:xfrm>
          <a:off x="617219" y="1647983"/>
          <a:ext cx="6995160" cy="14125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0" tIns="190500" rIns="190500" bIns="190500" numCol="1" spcCol="1270" anchor="ctr" anchorCtr="0">
          <a:noAutofit/>
        </a:bodyPr>
        <a:lstStyle/>
        <a:p>
          <a:pPr lvl="0" algn="l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000" kern="1200" dirty="0" smtClean="0"/>
            <a:t>Приветствие</a:t>
          </a:r>
          <a:endParaRPr lang="ru-RU" sz="5000" kern="1200" dirty="0"/>
        </a:p>
      </dsp:txBody>
      <dsp:txXfrm>
        <a:off x="658591" y="1689355"/>
        <a:ext cx="5377033" cy="1329813"/>
      </dsp:txXfrm>
    </dsp:sp>
    <dsp:sp modelId="{93539A21-4B9C-41F1-9312-B647AE4DF974}">
      <dsp:nvSpPr>
        <dsp:cNvPr id="0" name=""/>
        <dsp:cNvSpPr/>
      </dsp:nvSpPr>
      <dsp:spPr>
        <a:xfrm>
          <a:off x="1234439" y="3295967"/>
          <a:ext cx="6995160" cy="14125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0" tIns="190500" rIns="190500" bIns="190500" numCol="1" spcCol="1270" anchor="ctr" anchorCtr="0">
          <a:noAutofit/>
        </a:bodyPr>
        <a:lstStyle/>
        <a:p>
          <a:pPr lvl="0" algn="l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000" kern="1200" dirty="0" smtClean="0"/>
            <a:t>Нужды и желания</a:t>
          </a:r>
          <a:endParaRPr lang="ru-RU" sz="5000" kern="1200" dirty="0"/>
        </a:p>
      </dsp:txBody>
      <dsp:txXfrm>
        <a:off x="1275811" y="3337339"/>
        <a:ext cx="5377033" cy="1329813"/>
      </dsp:txXfrm>
    </dsp:sp>
    <dsp:sp modelId="{4E61D33A-0A90-42DC-A4E1-F23C40F6234D}">
      <dsp:nvSpPr>
        <dsp:cNvPr id="0" name=""/>
        <dsp:cNvSpPr/>
      </dsp:nvSpPr>
      <dsp:spPr>
        <a:xfrm>
          <a:off x="6076997" y="1071189"/>
          <a:ext cx="918162" cy="918162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>
        <a:off x="6283583" y="1071189"/>
        <a:ext cx="504990" cy="690917"/>
      </dsp:txXfrm>
    </dsp:sp>
    <dsp:sp modelId="{B2D35601-05DB-4D25-B16E-78C7A3F6F8FC}">
      <dsp:nvSpPr>
        <dsp:cNvPr id="0" name=""/>
        <dsp:cNvSpPr/>
      </dsp:nvSpPr>
      <dsp:spPr>
        <a:xfrm>
          <a:off x="6694217" y="2709756"/>
          <a:ext cx="918162" cy="918162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>
        <a:off x="6900803" y="2709756"/>
        <a:ext cx="504990" cy="69091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C1FAEF-1865-45AB-9B6B-5B4B84E6BE5F}">
      <dsp:nvSpPr>
        <dsp:cNvPr id="0" name=""/>
        <dsp:cNvSpPr/>
      </dsp:nvSpPr>
      <dsp:spPr>
        <a:xfrm>
          <a:off x="0" y="0"/>
          <a:ext cx="6995160" cy="14125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900" kern="1200" dirty="0" smtClean="0">
              <a:latin typeface="+mj-lt"/>
            </a:rPr>
            <a:t>Презентация</a:t>
          </a:r>
          <a:endParaRPr lang="ru-RU" sz="3900" kern="1200" dirty="0">
            <a:latin typeface="+mj-lt"/>
          </a:endParaRPr>
        </a:p>
      </dsp:txBody>
      <dsp:txXfrm>
        <a:off x="41372" y="41372"/>
        <a:ext cx="5470901" cy="1329813"/>
      </dsp:txXfrm>
    </dsp:sp>
    <dsp:sp modelId="{0ECEFCA0-5C56-4812-A3E5-F3173896D2CB}">
      <dsp:nvSpPr>
        <dsp:cNvPr id="0" name=""/>
        <dsp:cNvSpPr/>
      </dsp:nvSpPr>
      <dsp:spPr>
        <a:xfrm>
          <a:off x="617219" y="1647983"/>
          <a:ext cx="6995160" cy="14125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900" kern="1200" dirty="0" smtClean="0">
              <a:latin typeface="+mj-lt"/>
            </a:rPr>
            <a:t>Возражения и аргументация</a:t>
          </a:r>
          <a:endParaRPr lang="ru-RU" sz="3900" kern="1200" dirty="0">
            <a:latin typeface="+mj-lt"/>
          </a:endParaRPr>
        </a:p>
      </dsp:txBody>
      <dsp:txXfrm>
        <a:off x="658591" y="1689355"/>
        <a:ext cx="5377033" cy="1329813"/>
      </dsp:txXfrm>
    </dsp:sp>
    <dsp:sp modelId="{15A38083-E189-4AC3-8301-4ADC3E7A6CA5}">
      <dsp:nvSpPr>
        <dsp:cNvPr id="0" name=""/>
        <dsp:cNvSpPr/>
      </dsp:nvSpPr>
      <dsp:spPr>
        <a:xfrm>
          <a:off x="1234439" y="3295967"/>
          <a:ext cx="6995160" cy="14125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900" kern="1200" dirty="0" smtClean="0">
              <a:latin typeface="+mj-lt"/>
            </a:rPr>
            <a:t>Заключение сделки </a:t>
          </a:r>
          <a:endParaRPr lang="ru-RU" sz="3900" kern="1200" dirty="0">
            <a:latin typeface="+mj-lt"/>
          </a:endParaRPr>
        </a:p>
      </dsp:txBody>
      <dsp:txXfrm>
        <a:off x="1275811" y="3337339"/>
        <a:ext cx="5377033" cy="1329813"/>
      </dsp:txXfrm>
    </dsp:sp>
    <dsp:sp modelId="{EC0098BC-8930-4D9F-B945-59177049B67D}">
      <dsp:nvSpPr>
        <dsp:cNvPr id="0" name=""/>
        <dsp:cNvSpPr/>
      </dsp:nvSpPr>
      <dsp:spPr>
        <a:xfrm>
          <a:off x="6076997" y="1071189"/>
          <a:ext cx="918162" cy="918162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>
        <a:off x="6283583" y="1071189"/>
        <a:ext cx="504990" cy="690917"/>
      </dsp:txXfrm>
    </dsp:sp>
    <dsp:sp modelId="{A58F3190-BC5D-487A-B78F-06A2F15C0242}">
      <dsp:nvSpPr>
        <dsp:cNvPr id="0" name=""/>
        <dsp:cNvSpPr/>
      </dsp:nvSpPr>
      <dsp:spPr>
        <a:xfrm>
          <a:off x="6694217" y="2709756"/>
          <a:ext cx="918162" cy="918162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>
        <a:off x="6900803" y="2709756"/>
        <a:ext cx="504990" cy="69091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F5CDCF-0A77-4E57-82A0-57332A69ABD2}" type="datetimeFigureOut">
              <a:rPr lang="ru-RU" smtClean="0"/>
              <a:t>17.07.2013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06EC8E-7A4D-4CE8-9DAB-E010547BD8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47713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06EC8E-7A4D-4CE8-9DAB-E010547BD810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25168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17.07.2013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17.07.2013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17.07.2013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17.07.2013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17.07.2013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Курс «Основы маркетинга для предпринимателей»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err="1" smtClean="0">
                <a:latin typeface="+mj-lt"/>
              </a:rPr>
              <a:t>Добрынская</a:t>
            </a:r>
            <a:r>
              <a:rPr lang="ru-RU" dirty="0" smtClean="0">
                <a:latin typeface="+mj-lt"/>
              </a:rPr>
              <a:t> Вера Павловна</a:t>
            </a:r>
          </a:p>
          <a:p>
            <a:r>
              <a:rPr lang="ru-RU" dirty="0" smtClean="0">
                <a:latin typeface="+mj-lt"/>
              </a:rPr>
              <a:t>Директор Консультационно-Маркетингового центра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363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КОМПЛЕКС МАРКЕТИНГА (4Р)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u="sng" dirty="0">
                <a:solidFill>
                  <a:srgbClr val="FFC000"/>
                </a:solidFill>
                <a:latin typeface="+mj-lt"/>
              </a:rPr>
              <a:t>Коммуникативная политика (</a:t>
            </a:r>
            <a:r>
              <a:rPr lang="ru-RU" b="1" u="sng" dirty="0" err="1">
                <a:solidFill>
                  <a:srgbClr val="FFC000"/>
                </a:solidFill>
                <a:latin typeface="+mj-lt"/>
              </a:rPr>
              <a:t>promotion</a:t>
            </a:r>
            <a:r>
              <a:rPr lang="ru-RU" b="1" u="sng" dirty="0">
                <a:solidFill>
                  <a:srgbClr val="FFC000"/>
                </a:solidFill>
                <a:latin typeface="+mj-lt"/>
              </a:rPr>
              <a:t>) - </a:t>
            </a:r>
            <a:r>
              <a:rPr lang="ru-RU" dirty="0">
                <a:latin typeface="+mj-lt"/>
              </a:rPr>
              <a:t>задачей коммуникативной политики является создание на личной или/и неличной основе контакта между продавцом и потенциальным потребителем, который в конечном счете может привести к заключению сделки о продаже. Орудиями коммуникативной политики являются:</a:t>
            </a:r>
          </a:p>
          <a:p>
            <a:pPr marL="137160" indent="0">
              <a:buNone/>
            </a:pPr>
            <a:r>
              <a:rPr lang="ru-RU" dirty="0">
                <a:latin typeface="+mj-lt"/>
              </a:rPr>
              <a:t>		реклама</a:t>
            </a:r>
          </a:p>
          <a:p>
            <a:pPr marL="137160" indent="0">
              <a:buNone/>
            </a:pPr>
            <a:r>
              <a:rPr lang="ru-RU" dirty="0">
                <a:latin typeface="+mj-lt"/>
              </a:rPr>
              <a:t>		персональная продажа</a:t>
            </a:r>
          </a:p>
          <a:p>
            <a:pPr marL="137160" indent="0">
              <a:buNone/>
            </a:pPr>
            <a:r>
              <a:rPr lang="ru-RU" dirty="0">
                <a:latin typeface="+mj-lt"/>
              </a:rPr>
              <a:t>		продвижение товара</a:t>
            </a:r>
          </a:p>
          <a:p>
            <a:pPr marL="137160" indent="0">
              <a:buNone/>
            </a:pPr>
            <a:r>
              <a:rPr lang="ru-RU" dirty="0">
                <a:latin typeface="+mj-lt"/>
              </a:rPr>
              <a:t>		работа с общественностью.</a:t>
            </a:r>
          </a:p>
        </p:txBody>
      </p:sp>
    </p:spTree>
    <p:extLst>
      <p:ext uri="{BB962C8B-B14F-4D97-AF65-F5344CB8AC3E}">
        <p14:creationId xmlns:p14="http://schemas.microsoft.com/office/powerpoint/2010/main" val="2769400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КОМПЛЕКС МАРКЕТИНГА (4Р)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u="sng" dirty="0">
                <a:solidFill>
                  <a:srgbClr val="FFC000"/>
                </a:solidFill>
                <a:latin typeface="+mj-lt"/>
              </a:rPr>
              <a:t>Политика распределения (</a:t>
            </a:r>
            <a:r>
              <a:rPr lang="ru-RU" b="1" u="sng" dirty="0" err="1">
                <a:solidFill>
                  <a:srgbClr val="FFC000"/>
                </a:solidFill>
                <a:latin typeface="+mj-lt"/>
              </a:rPr>
              <a:t>place</a:t>
            </a:r>
            <a:r>
              <a:rPr lang="ru-RU" b="1" u="sng" dirty="0">
                <a:solidFill>
                  <a:srgbClr val="FFC000"/>
                </a:solidFill>
                <a:latin typeface="+mj-lt"/>
              </a:rPr>
              <a:t>) – </a:t>
            </a:r>
            <a:r>
              <a:rPr lang="ru-RU" dirty="0">
                <a:latin typeface="+mj-lt"/>
              </a:rPr>
              <a:t>это все мероприятия, которые необходимо осуществить для продвижения товара с места его изготовления к потребителю (принятие решения о путях сбыта, продажи).</a:t>
            </a:r>
          </a:p>
        </p:txBody>
      </p:sp>
    </p:spTree>
    <p:extLst>
      <p:ext uri="{BB962C8B-B14F-4D97-AF65-F5344CB8AC3E}">
        <p14:creationId xmlns:p14="http://schemas.microsoft.com/office/powerpoint/2010/main" val="3329179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СЕГМЕНТИРОВАНИЕ РЫНКА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u="sng" dirty="0" smtClean="0">
                <a:latin typeface="+mj-lt"/>
              </a:rPr>
              <a:t>Сегментирование -</a:t>
            </a:r>
            <a:r>
              <a:rPr lang="ru-RU" dirty="0" smtClean="0">
                <a:latin typeface="+mj-lt"/>
              </a:rPr>
              <a:t> это деление рынка на части (сегменты) по определенным общим устойчивым признакам</a:t>
            </a:r>
          </a:p>
          <a:p>
            <a:r>
              <a:rPr lang="ru-RU" b="1" u="sng" dirty="0" smtClean="0">
                <a:latin typeface="+mj-lt"/>
              </a:rPr>
              <a:t>Целевой сегмент </a:t>
            </a:r>
            <a:r>
              <a:rPr lang="ru-RU" dirty="0" smtClean="0">
                <a:latin typeface="+mj-lt"/>
              </a:rPr>
              <a:t>– наиболее важный и перспективный для компании</a:t>
            </a:r>
          </a:p>
          <a:p>
            <a:r>
              <a:rPr lang="ru-RU" b="1" u="sng" dirty="0" smtClean="0">
                <a:latin typeface="+mj-lt"/>
              </a:rPr>
              <a:t>Позиционирование </a:t>
            </a:r>
            <a:r>
              <a:rPr lang="ru-RU" dirty="0" smtClean="0">
                <a:latin typeface="+mj-lt"/>
              </a:rPr>
              <a:t>– действия компании, направленные на то, чтобы создать определенный образ продукта, либо самого предприятия в сознании потребителей</a:t>
            </a:r>
            <a:endParaRPr lang="ru-RU" b="1" u="sng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19113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СЕГМЕНТИРОВАНИЕ РЫНКА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6670803"/>
              </p:ext>
            </p:extLst>
          </p:nvPr>
        </p:nvGraphicFramePr>
        <p:xfrm>
          <a:off x="457200" y="1600200"/>
          <a:ext cx="8229600" cy="4708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86398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СЕГМЕНТИРОВАНИЕ РЫНКА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pPr marL="137160" indent="0">
              <a:buNone/>
            </a:pPr>
            <a:r>
              <a:rPr lang="ru-RU" dirty="0" err="1" smtClean="0">
                <a:latin typeface="+mj-lt"/>
              </a:rPr>
              <a:t>Просегментируйте</a:t>
            </a:r>
            <a:r>
              <a:rPr lang="ru-RU" dirty="0" smtClean="0">
                <a:latin typeface="+mj-lt"/>
              </a:rPr>
              <a:t>:</a:t>
            </a:r>
          </a:p>
          <a:p>
            <a:r>
              <a:rPr lang="ru-RU" dirty="0" smtClean="0">
                <a:latin typeface="+mj-lt"/>
              </a:rPr>
              <a:t> Рынок зубной пасты</a:t>
            </a:r>
          </a:p>
          <a:p>
            <a:r>
              <a:rPr lang="ru-RU" dirty="0" smtClean="0">
                <a:latin typeface="+mj-lt"/>
              </a:rPr>
              <a:t>Рынок  газированных напитков </a:t>
            </a:r>
          </a:p>
          <a:p>
            <a:r>
              <a:rPr lang="ru-RU" dirty="0" smtClean="0">
                <a:latin typeface="+mj-lt"/>
              </a:rPr>
              <a:t>Рынок колбасных изделий</a:t>
            </a:r>
          </a:p>
          <a:p>
            <a:r>
              <a:rPr lang="ru-RU" dirty="0" smtClean="0">
                <a:latin typeface="+mj-lt"/>
              </a:rPr>
              <a:t>Рынок строительных материалов</a:t>
            </a:r>
          </a:p>
          <a:p>
            <a:endParaRPr lang="ru-RU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47156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Ключевые понятия маркетинга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u="sng" dirty="0" smtClean="0">
                <a:latin typeface="+mj-lt"/>
              </a:rPr>
              <a:t>Нужда</a:t>
            </a:r>
            <a:r>
              <a:rPr lang="ru-RU" dirty="0" smtClean="0">
                <a:latin typeface="+mj-lt"/>
              </a:rPr>
              <a:t> - </a:t>
            </a:r>
            <a:r>
              <a:rPr lang="ru-RU" dirty="0">
                <a:latin typeface="+mj-lt"/>
              </a:rPr>
              <a:t>чувство ощущаемое человеком нехватки чего-либо.</a:t>
            </a:r>
          </a:p>
          <a:p>
            <a:pPr marL="137160" indent="0">
              <a:buNone/>
            </a:pPr>
            <a:r>
              <a:rPr lang="ru-RU" dirty="0">
                <a:latin typeface="+mj-lt"/>
              </a:rPr>
              <a:t>Нужды людей многообразны и сложны. </a:t>
            </a:r>
            <a:r>
              <a:rPr lang="ru-RU" dirty="0" smtClean="0">
                <a:latin typeface="+mj-lt"/>
              </a:rPr>
              <a:t>Это </a:t>
            </a:r>
            <a:r>
              <a:rPr lang="ru-RU" dirty="0">
                <a:latin typeface="+mj-lt"/>
              </a:rPr>
              <a:t>и основные физиологические нужды в пище, одежде, тепле и безопасности; и социальные нужды в духовной близости, влиянии и привязанности; и личные нужды в знаниях и самовыражении. Эти </a:t>
            </a:r>
            <a:r>
              <a:rPr lang="ru-RU" dirty="0" smtClean="0">
                <a:latin typeface="+mj-lt"/>
              </a:rPr>
              <a:t>нужды  </a:t>
            </a:r>
            <a:r>
              <a:rPr lang="ru-RU" dirty="0">
                <a:latin typeface="+mj-lt"/>
              </a:rPr>
              <a:t>являются исходными составляющими природы человека</a:t>
            </a:r>
            <a:r>
              <a:rPr lang="ru-RU" dirty="0" smtClean="0">
                <a:latin typeface="+mj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97913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Ключевые понятия маркетинга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u="sng" dirty="0" smtClean="0">
                <a:latin typeface="+mj-lt"/>
              </a:rPr>
              <a:t>Потребность</a:t>
            </a:r>
            <a:r>
              <a:rPr lang="ru-RU" dirty="0" smtClean="0">
                <a:latin typeface="+mj-lt"/>
              </a:rPr>
              <a:t> - нужда</a:t>
            </a:r>
            <a:r>
              <a:rPr lang="ru-RU" dirty="0">
                <a:latin typeface="+mj-lt"/>
              </a:rPr>
              <a:t>, принявшая специфическую форму в соответствии с культурным уровнем и личностью </a:t>
            </a:r>
            <a:r>
              <a:rPr lang="ru-RU" dirty="0" smtClean="0">
                <a:latin typeface="+mj-lt"/>
              </a:rPr>
              <a:t>человека.</a:t>
            </a:r>
          </a:p>
          <a:p>
            <a:pPr marL="137160" indent="0">
              <a:buNone/>
            </a:pPr>
            <a:r>
              <a:rPr lang="ru-RU" dirty="0" smtClean="0">
                <a:latin typeface="+mj-lt"/>
              </a:rPr>
              <a:t>Товар или </a:t>
            </a:r>
            <a:r>
              <a:rPr lang="ru-RU" dirty="0">
                <a:latin typeface="+mj-lt"/>
              </a:rPr>
              <a:t>услуга </a:t>
            </a:r>
            <a:r>
              <a:rPr lang="ru-RU" dirty="0" smtClean="0">
                <a:latin typeface="+mj-lt"/>
              </a:rPr>
              <a:t>продвигается, как </a:t>
            </a:r>
            <a:r>
              <a:rPr lang="ru-RU" dirty="0">
                <a:latin typeface="+mj-lt"/>
              </a:rPr>
              <a:t>средство удовлетворения одной или ряда </a:t>
            </a:r>
            <a:r>
              <a:rPr lang="ru-RU" dirty="0" smtClean="0">
                <a:latin typeface="+mj-lt"/>
              </a:rPr>
              <a:t>потребностей. </a:t>
            </a:r>
            <a:r>
              <a:rPr lang="ru-RU" dirty="0">
                <a:latin typeface="+mj-lt"/>
              </a:rPr>
              <a:t>Деятель маркетинга не создает нужду, она уже </a:t>
            </a:r>
            <a:r>
              <a:rPr lang="ru-RU" dirty="0" smtClean="0">
                <a:latin typeface="+mj-lt"/>
              </a:rPr>
              <a:t>существует, он формирует потребность, либо удовлетворяет её.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0573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Ключевые понятия маркетинга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u="sng" dirty="0">
                <a:latin typeface="+mj-lt"/>
              </a:rPr>
              <a:t>Выгода</a:t>
            </a:r>
            <a:r>
              <a:rPr lang="ru-RU" dirty="0">
                <a:latin typeface="+mj-lt"/>
              </a:rPr>
              <a:t> – что получит покупатель, приобретая наш товар или услугу</a:t>
            </a:r>
          </a:p>
          <a:p>
            <a:endParaRPr lang="ru-RU" dirty="0">
              <a:latin typeface="+mj-lt"/>
            </a:endParaRPr>
          </a:p>
          <a:p>
            <a:endParaRPr lang="ru-RU" dirty="0"/>
          </a:p>
          <a:p>
            <a:pPr marL="137160" indent="0" algn="ctr">
              <a:buNone/>
            </a:pPr>
            <a:r>
              <a:rPr lang="ru-RU" sz="4800" dirty="0">
                <a:latin typeface="+mj-lt"/>
              </a:rPr>
              <a:t>Мы не продаем товар(услугу) – мы продаем выгоду от них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50300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dirty="0"/>
              <a:t>КОМПЛЕКС МАРКЕТИНГА (</a:t>
            </a:r>
            <a:r>
              <a:rPr lang="ru-RU" sz="4000" dirty="0" smtClean="0"/>
              <a:t>4</a:t>
            </a:r>
            <a:r>
              <a:rPr lang="en-US" sz="4000" dirty="0" smtClean="0"/>
              <a:t>C</a:t>
            </a:r>
            <a:r>
              <a:rPr lang="ru-RU" sz="4000" dirty="0" smtClean="0"/>
              <a:t>)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12608"/>
          </a:xfrm>
        </p:spPr>
        <p:txBody>
          <a:bodyPr>
            <a:noAutofit/>
          </a:bodyPr>
          <a:lstStyle/>
          <a:p>
            <a:endParaRPr lang="en-US" sz="4400" dirty="0" smtClean="0">
              <a:latin typeface="+mj-lt"/>
            </a:endParaRPr>
          </a:p>
          <a:p>
            <a:r>
              <a:rPr lang="ru-RU" sz="4400" dirty="0" smtClean="0">
                <a:latin typeface="+mj-lt"/>
              </a:rPr>
              <a:t>Покупатель (</a:t>
            </a:r>
            <a:r>
              <a:rPr lang="en-US" sz="4400" dirty="0" smtClean="0">
                <a:latin typeface="+mj-lt"/>
              </a:rPr>
              <a:t>Consumer</a:t>
            </a:r>
            <a:r>
              <a:rPr lang="en-US" sz="4400" dirty="0">
                <a:latin typeface="+mj-lt"/>
              </a:rPr>
              <a:t>)</a:t>
            </a:r>
          </a:p>
          <a:p>
            <a:r>
              <a:rPr lang="ru-RU" sz="4400" dirty="0" smtClean="0">
                <a:latin typeface="+mj-lt"/>
              </a:rPr>
              <a:t>Стоимость </a:t>
            </a:r>
            <a:r>
              <a:rPr lang="ru-RU" sz="4400" dirty="0">
                <a:latin typeface="+mj-lt"/>
              </a:rPr>
              <a:t>(</a:t>
            </a:r>
            <a:r>
              <a:rPr lang="en-US" sz="4400" dirty="0">
                <a:latin typeface="+mj-lt"/>
              </a:rPr>
              <a:t>Cost)</a:t>
            </a:r>
          </a:p>
          <a:p>
            <a:r>
              <a:rPr lang="ru-RU" sz="4400" dirty="0" smtClean="0">
                <a:latin typeface="+mj-lt"/>
              </a:rPr>
              <a:t>Коммуникации </a:t>
            </a:r>
            <a:r>
              <a:rPr lang="ru-RU" sz="4400" dirty="0">
                <a:latin typeface="+mj-lt"/>
              </a:rPr>
              <a:t>(</a:t>
            </a:r>
            <a:r>
              <a:rPr lang="en-US" sz="4400" dirty="0">
                <a:latin typeface="+mj-lt"/>
              </a:rPr>
              <a:t>Communication</a:t>
            </a:r>
            <a:r>
              <a:rPr lang="en-US" sz="4400" dirty="0" smtClean="0">
                <a:latin typeface="+mj-lt"/>
              </a:rPr>
              <a:t>)</a:t>
            </a:r>
            <a:endParaRPr lang="en-US" sz="4400" dirty="0">
              <a:latin typeface="+mj-lt"/>
            </a:endParaRPr>
          </a:p>
          <a:p>
            <a:r>
              <a:rPr lang="ru-RU" sz="4400" dirty="0">
                <a:latin typeface="+mj-lt"/>
              </a:rPr>
              <a:t>Удобство (</a:t>
            </a:r>
            <a:r>
              <a:rPr lang="en-US" sz="4400" dirty="0" err="1" smtClean="0">
                <a:latin typeface="+mj-lt"/>
              </a:rPr>
              <a:t>Convinien</a:t>
            </a:r>
            <a:r>
              <a:rPr lang="ru-RU" sz="4400" dirty="0" smtClean="0">
                <a:latin typeface="+mj-lt"/>
              </a:rPr>
              <a:t>с</a:t>
            </a:r>
            <a:r>
              <a:rPr lang="en-US" sz="4400" dirty="0" smtClean="0">
                <a:latin typeface="+mj-lt"/>
              </a:rPr>
              <a:t>e)</a:t>
            </a:r>
            <a:endParaRPr lang="en-US" sz="4400" dirty="0">
              <a:latin typeface="+mj-lt"/>
            </a:endParaRPr>
          </a:p>
          <a:p>
            <a:endParaRPr lang="ru-RU" sz="5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16369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7160" indent="0">
              <a:buNone/>
            </a:pPr>
            <a:r>
              <a:rPr lang="ru-RU" sz="5400" dirty="0">
                <a:latin typeface="+mj-lt"/>
              </a:rPr>
              <a:t>Конкурентоспособность товара (услуги) = Качество + </a:t>
            </a:r>
            <a:endParaRPr lang="en-US" sz="5400" dirty="0" smtClean="0">
              <a:latin typeface="+mj-lt"/>
            </a:endParaRPr>
          </a:p>
          <a:p>
            <a:pPr marL="137160" indent="0">
              <a:buNone/>
            </a:pPr>
            <a:r>
              <a:rPr lang="ru-RU" sz="5400" dirty="0" smtClean="0">
                <a:latin typeface="+mj-lt"/>
              </a:rPr>
              <a:t>Цена </a:t>
            </a:r>
            <a:r>
              <a:rPr lang="ru-RU" sz="5400" dirty="0">
                <a:latin typeface="+mj-lt"/>
              </a:rPr>
              <a:t>+ </a:t>
            </a:r>
            <a:endParaRPr lang="en-US" sz="5400" dirty="0" smtClean="0">
              <a:latin typeface="+mj-lt"/>
            </a:endParaRPr>
          </a:p>
          <a:p>
            <a:pPr marL="137160" indent="0">
              <a:buNone/>
            </a:pPr>
            <a:r>
              <a:rPr lang="ru-RU" sz="5400" dirty="0" smtClean="0">
                <a:latin typeface="+mj-lt"/>
              </a:rPr>
              <a:t>Обслуживание</a:t>
            </a:r>
            <a:endParaRPr lang="ru-RU" sz="5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71763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7200" dirty="0" smtClean="0"/>
              <a:t>ЗАКОНЫ РЫНКА</a:t>
            </a:r>
            <a:endParaRPr lang="ru-RU" sz="7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7160" indent="0" algn="ctr">
              <a:buNone/>
            </a:pPr>
            <a:r>
              <a:rPr lang="ru-RU" sz="5400" dirty="0" smtClean="0">
                <a:latin typeface="+mj-lt"/>
              </a:rPr>
              <a:t>1. На </a:t>
            </a:r>
            <a:r>
              <a:rPr lang="ru-RU" sz="5400" dirty="0">
                <a:latin typeface="+mj-lt"/>
              </a:rPr>
              <a:t>рынке есть </a:t>
            </a:r>
            <a:r>
              <a:rPr lang="ru-RU" sz="5400" dirty="0" smtClean="0">
                <a:latin typeface="+mj-lt"/>
              </a:rPr>
              <a:t>всё, </a:t>
            </a:r>
            <a:r>
              <a:rPr lang="ru-RU" sz="5400" dirty="0">
                <a:latin typeface="+mj-lt"/>
              </a:rPr>
              <a:t>нужно только уметь заработать деньги</a:t>
            </a:r>
            <a:r>
              <a:rPr lang="ru-RU" sz="5400" dirty="0" smtClean="0">
                <a:latin typeface="+mj-lt"/>
              </a:rPr>
              <a:t>.</a:t>
            </a:r>
            <a:endParaRPr lang="ru-RU" sz="5400" dirty="0">
              <a:latin typeface="+mj-lt"/>
            </a:endParaRPr>
          </a:p>
          <a:p>
            <a:pPr algn="ctr"/>
            <a:endParaRPr lang="ru-RU" sz="5400" dirty="0">
              <a:latin typeface="+mj-lt"/>
            </a:endParaRP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2677771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Маркетинговое мышление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502327"/>
              </p:ext>
            </p:extLst>
          </p:nvPr>
        </p:nvGraphicFramePr>
        <p:xfrm>
          <a:off x="457200" y="1600200"/>
          <a:ext cx="8229600" cy="470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01462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КЛИЕНТНАЯ ОРИЕНТАЦИЯ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9427251"/>
              </p:ext>
            </p:extLst>
          </p:nvPr>
        </p:nvGraphicFramePr>
        <p:xfrm>
          <a:off x="457200" y="1600200"/>
          <a:ext cx="8229600" cy="470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9555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такое наш покупатель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+mj-lt"/>
              </a:rPr>
              <a:t>Покупатель является причиной нашего существования</a:t>
            </a:r>
          </a:p>
          <a:p>
            <a:r>
              <a:rPr lang="ru-RU" dirty="0" smtClean="0">
                <a:latin typeface="+mj-lt"/>
              </a:rPr>
              <a:t>Покупатель не прерывает нашу работу, он – цель нашей работы</a:t>
            </a:r>
          </a:p>
          <a:p>
            <a:r>
              <a:rPr lang="ru-RU" dirty="0" smtClean="0">
                <a:latin typeface="+mj-lt"/>
              </a:rPr>
              <a:t>Мы служим покупателю, а не делаем ему одолжение</a:t>
            </a:r>
          </a:p>
          <a:p>
            <a:r>
              <a:rPr lang="ru-RU" dirty="0" smtClean="0">
                <a:latin typeface="+mj-lt"/>
              </a:rPr>
              <a:t>Клиент является самой важной персоной, и при личном общении, и по телефону </a:t>
            </a:r>
            <a:endParaRPr lang="ru-RU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1345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КЛИЕНТНАЯ ОРИЕНТАЦИЯ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137160" indent="0">
              <a:buNone/>
            </a:pPr>
            <a:r>
              <a:rPr lang="ru-RU" sz="4400" b="1" u="sng" dirty="0">
                <a:latin typeface="+mj-lt"/>
              </a:rPr>
              <a:t>Новые тенденции на рынке:</a:t>
            </a:r>
          </a:p>
          <a:p>
            <a:pPr marL="137160" indent="0">
              <a:buNone/>
            </a:pPr>
            <a:endParaRPr lang="ru-RU" dirty="0"/>
          </a:p>
          <a:p>
            <a:r>
              <a:rPr lang="ru-RU" sz="3200" dirty="0" smtClean="0">
                <a:latin typeface="+mj-lt"/>
              </a:rPr>
              <a:t>конкуренция </a:t>
            </a:r>
            <a:r>
              <a:rPr lang="ru-RU" sz="3200" dirty="0">
                <a:latin typeface="+mj-lt"/>
              </a:rPr>
              <a:t>выравнивает разницу в ценах, ассортименте и качестве. Для потребителя они все менее различимы.</a:t>
            </a:r>
          </a:p>
          <a:p>
            <a:r>
              <a:rPr lang="ru-RU" sz="3200" dirty="0" smtClean="0">
                <a:latin typeface="+mj-lt"/>
              </a:rPr>
              <a:t>сферой </a:t>
            </a:r>
            <a:r>
              <a:rPr lang="ru-RU" sz="3200" dirty="0">
                <a:latin typeface="+mj-lt"/>
              </a:rPr>
              <a:t>конкуренции все более становятся отношения с клиентом, привлекательность фирмы для покупателей.</a:t>
            </a:r>
          </a:p>
        </p:txBody>
      </p:sp>
    </p:spTree>
    <p:extLst>
      <p:ext uri="{BB962C8B-B14F-4D97-AF65-F5344CB8AC3E}">
        <p14:creationId xmlns:p14="http://schemas.microsoft.com/office/powerpoint/2010/main" val="270324740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КЛИЕНТНАЯ ОРИЕНТАЦИЯ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709160"/>
          </a:xfrm>
        </p:spPr>
        <p:txBody>
          <a:bodyPr>
            <a:noAutofit/>
          </a:bodyPr>
          <a:lstStyle/>
          <a:p>
            <a:pPr marL="137160" indent="0">
              <a:buNone/>
            </a:pPr>
            <a:r>
              <a:rPr lang="ru-RU" sz="3200" b="1" u="sng" dirty="0">
                <a:latin typeface="+mj-lt"/>
              </a:rPr>
              <a:t>Что есть привлекательность фирмы ?</a:t>
            </a:r>
          </a:p>
          <a:p>
            <a:endParaRPr lang="ru-RU" sz="2400" dirty="0">
              <a:latin typeface="+mj-lt"/>
            </a:endParaRPr>
          </a:p>
          <a:p>
            <a:r>
              <a:rPr lang="ru-RU" sz="3200" dirty="0">
                <a:latin typeface="+mj-lt"/>
              </a:rPr>
              <a:t>Сервисная составляющая:  набор услуг, комфорт, ...</a:t>
            </a:r>
          </a:p>
          <a:p>
            <a:r>
              <a:rPr lang="ru-RU" sz="3200" dirty="0" smtClean="0">
                <a:latin typeface="+mj-lt"/>
              </a:rPr>
              <a:t>Этическая </a:t>
            </a:r>
            <a:r>
              <a:rPr lang="ru-RU" sz="3200" dirty="0">
                <a:latin typeface="+mj-lt"/>
              </a:rPr>
              <a:t>составляющая:  надежность, достоверность </a:t>
            </a:r>
            <a:r>
              <a:rPr lang="ru-RU" sz="3200" dirty="0" smtClean="0">
                <a:latin typeface="+mj-lt"/>
              </a:rPr>
              <a:t>информации</a:t>
            </a:r>
            <a:r>
              <a:rPr lang="ru-RU" sz="3200" dirty="0">
                <a:latin typeface="+mj-lt"/>
              </a:rPr>
              <a:t>, честность, уважение... </a:t>
            </a:r>
          </a:p>
          <a:p>
            <a:r>
              <a:rPr lang="ru-RU" sz="3200" dirty="0" smtClean="0">
                <a:latin typeface="+mj-lt"/>
              </a:rPr>
              <a:t>Эстетическая </a:t>
            </a:r>
            <a:r>
              <a:rPr lang="ru-RU" sz="3200" dirty="0">
                <a:latin typeface="+mj-lt"/>
              </a:rPr>
              <a:t>составляющая: красиво, чисто, дизайн, ...</a:t>
            </a:r>
          </a:p>
        </p:txBody>
      </p:sp>
    </p:spTree>
    <p:extLst>
      <p:ext uri="{BB962C8B-B14F-4D97-AF65-F5344CB8AC3E}">
        <p14:creationId xmlns:p14="http://schemas.microsoft.com/office/powerpoint/2010/main" val="3816874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Личные продажи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ru-RU" dirty="0"/>
              <a:t>Правило  4Х20</a:t>
            </a:r>
          </a:p>
          <a:p>
            <a:endParaRPr lang="ru-RU" dirty="0"/>
          </a:p>
          <a:p>
            <a:r>
              <a:rPr lang="ru-RU" dirty="0"/>
              <a:t>•	Первые 20 секунд</a:t>
            </a:r>
          </a:p>
          <a:p>
            <a:r>
              <a:rPr lang="ru-RU" dirty="0"/>
              <a:t>•	Первые 20 шагов</a:t>
            </a:r>
          </a:p>
          <a:p>
            <a:r>
              <a:rPr lang="ru-RU" dirty="0"/>
              <a:t>•	Верхние 20 см</a:t>
            </a:r>
          </a:p>
          <a:p>
            <a:r>
              <a:rPr lang="ru-RU" dirty="0"/>
              <a:t>•	Первые 20 слов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7476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Процесс личных продаж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0594552"/>
              </p:ext>
            </p:extLst>
          </p:nvPr>
        </p:nvGraphicFramePr>
        <p:xfrm>
          <a:off x="457200" y="1600200"/>
          <a:ext cx="8229600" cy="470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06469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Процесс личных продаж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1068877"/>
              </p:ext>
            </p:extLst>
          </p:nvPr>
        </p:nvGraphicFramePr>
        <p:xfrm>
          <a:off x="457200" y="1600200"/>
          <a:ext cx="8229600" cy="470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24551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352516909"/>
              </p:ext>
            </p:extLst>
          </p:nvPr>
        </p:nvGraphicFramePr>
        <p:xfrm>
          <a:off x="0" y="1600200"/>
          <a:ext cx="8229600" cy="470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43927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Малобюджетный </a:t>
            </a:r>
            <a:r>
              <a:rPr lang="ru-RU" dirty="0" smtClean="0"/>
              <a:t>маркетинг</a:t>
            </a:r>
            <a:r>
              <a:rPr lang="ru-RU" dirty="0"/>
              <a:t>: 15 методов для малого бизнеса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+mj-lt"/>
              </a:rPr>
              <a:t>1. Расклейка </a:t>
            </a:r>
            <a:r>
              <a:rPr lang="ru-RU" dirty="0" smtClean="0">
                <a:latin typeface="+mj-lt"/>
              </a:rPr>
              <a:t>объявлений</a:t>
            </a:r>
          </a:p>
          <a:p>
            <a:r>
              <a:rPr lang="ru-RU" dirty="0" smtClean="0">
                <a:latin typeface="+mj-lt"/>
              </a:rPr>
              <a:t>2</a:t>
            </a:r>
            <a:r>
              <a:rPr lang="ru-RU" dirty="0">
                <a:latin typeface="+mj-lt"/>
              </a:rPr>
              <a:t>. Газета бесплатных </a:t>
            </a:r>
            <a:r>
              <a:rPr lang="ru-RU" dirty="0" smtClean="0">
                <a:latin typeface="+mj-lt"/>
              </a:rPr>
              <a:t>объявлений</a:t>
            </a:r>
          </a:p>
          <a:p>
            <a:r>
              <a:rPr lang="ru-RU" dirty="0" smtClean="0">
                <a:latin typeface="+mj-lt"/>
              </a:rPr>
              <a:t>3</a:t>
            </a:r>
            <a:r>
              <a:rPr lang="ru-RU" dirty="0">
                <a:latin typeface="+mj-lt"/>
              </a:rPr>
              <a:t>. Реклама на </a:t>
            </a:r>
            <a:r>
              <a:rPr lang="ru-RU" dirty="0" smtClean="0">
                <a:latin typeface="+mj-lt"/>
              </a:rPr>
              <a:t>асфальте</a:t>
            </a:r>
          </a:p>
          <a:p>
            <a:r>
              <a:rPr lang="en-US" dirty="0" smtClean="0">
                <a:latin typeface="+mj-lt"/>
              </a:rPr>
              <a:t>4</a:t>
            </a:r>
            <a:r>
              <a:rPr lang="en-US" dirty="0">
                <a:latin typeface="+mj-lt"/>
              </a:rPr>
              <a:t>. SMS-</a:t>
            </a:r>
            <a:r>
              <a:rPr lang="ru-RU" dirty="0" smtClean="0">
                <a:latin typeface="+mj-lt"/>
              </a:rPr>
              <a:t>рассылка</a:t>
            </a:r>
          </a:p>
          <a:p>
            <a:r>
              <a:rPr lang="ru-RU" dirty="0" smtClean="0">
                <a:latin typeface="+mj-lt"/>
              </a:rPr>
              <a:t>5</a:t>
            </a:r>
            <a:r>
              <a:rPr lang="ru-RU" dirty="0">
                <a:latin typeface="+mj-lt"/>
              </a:rPr>
              <a:t>. Реклама на </a:t>
            </a:r>
            <a:r>
              <a:rPr lang="ru-RU" dirty="0" smtClean="0">
                <a:latin typeface="+mj-lt"/>
              </a:rPr>
              <a:t>автомобиле</a:t>
            </a:r>
          </a:p>
          <a:p>
            <a:r>
              <a:rPr lang="ru-RU" dirty="0" smtClean="0">
                <a:latin typeface="+mj-lt"/>
              </a:rPr>
              <a:t>6</a:t>
            </a:r>
            <a:r>
              <a:rPr lang="ru-RU" dirty="0">
                <a:latin typeface="+mj-lt"/>
              </a:rPr>
              <a:t>. Партнерское </a:t>
            </a:r>
            <a:r>
              <a:rPr lang="ru-RU" dirty="0" smtClean="0">
                <a:latin typeface="+mj-lt"/>
              </a:rPr>
              <a:t>продвижение</a:t>
            </a:r>
          </a:p>
          <a:p>
            <a:r>
              <a:rPr lang="ru-RU" dirty="0" smtClean="0">
                <a:latin typeface="+mj-lt"/>
              </a:rPr>
              <a:t>7</a:t>
            </a:r>
            <a:r>
              <a:rPr lang="ru-RU" dirty="0">
                <a:latin typeface="+mj-lt"/>
              </a:rPr>
              <a:t>. Премии за привлеченных </a:t>
            </a:r>
            <a:r>
              <a:rPr lang="ru-RU" dirty="0" smtClean="0">
                <a:latin typeface="+mj-lt"/>
              </a:rPr>
              <a:t>клиентов.</a:t>
            </a:r>
          </a:p>
          <a:p>
            <a:r>
              <a:rPr lang="ru-RU" dirty="0" smtClean="0">
                <a:latin typeface="+mj-lt"/>
              </a:rPr>
              <a:t>8. Личные </a:t>
            </a:r>
            <a:r>
              <a:rPr lang="ru-RU" dirty="0">
                <a:latin typeface="+mj-lt"/>
              </a:rPr>
              <a:t>и новые знакомства</a:t>
            </a:r>
          </a:p>
          <a:p>
            <a:endParaRPr lang="ru-RU" dirty="0">
              <a:latin typeface="+mj-lt"/>
            </a:endParaRPr>
          </a:p>
          <a:p>
            <a:endParaRPr lang="ru-RU" dirty="0">
              <a:latin typeface="+mj-lt"/>
            </a:endParaRPr>
          </a:p>
          <a:p>
            <a:endParaRPr lang="ru-RU" dirty="0" smtClean="0">
              <a:latin typeface="+mj-lt"/>
            </a:endParaRPr>
          </a:p>
          <a:p>
            <a:endParaRPr lang="ru-RU" dirty="0">
              <a:latin typeface="+mj-lt"/>
            </a:endParaRPr>
          </a:p>
          <a:p>
            <a:endParaRPr lang="ru-RU" dirty="0">
              <a:latin typeface="+mj-lt"/>
            </a:endParaRPr>
          </a:p>
          <a:p>
            <a:endParaRPr lang="ru-RU" dirty="0" smtClean="0">
              <a:latin typeface="+mj-lt"/>
            </a:endParaRPr>
          </a:p>
          <a:p>
            <a:endParaRPr lang="ru-RU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60436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7200" dirty="0" smtClean="0"/>
              <a:t>ЗАКОНЫ РЫНКА</a:t>
            </a:r>
            <a:endParaRPr lang="ru-RU" sz="7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7160" indent="0">
              <a:buNone/>
            </a:pPr>
            <a:endParaRPr lang="ru-RU" dirty="0"/>
          </a:p>
          <a:p>
            <a:pPr marL="137160" indent="0" algn="ctr">
              <a:buNone/>
            </a:pPr>
            <a:r>
              <a:rPr lang="ru-RU" sz="7200" dirty="0">
                <a:latin typeface="+mj-lt"/>
              </a:rPr>
              <a:t>2.	Рынок платит столько, сколько Вы стоите.</a:t>
            </a:r>
          </a:p>
          <a:p>
            <a:pPr algn="ctr"/>
            <a:endParaRPr lang="ru-RU" sz="7700" dirty="0">
              <a:latin typeface="+mj-lt"/>
            </a:endParaRP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80976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Малобюджетный маркетинг: 15 методов для малого бизнеса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+mj-lt"/>
              </a:rPr>
              <a:t>9. </a:t>
            </a:r>
            <a:r>
              <a:rPr lang="ru-RU" dirty="0" err="1" smtClean="0">
                <a:latin typeface="+mj-lt"/>
              </a:rPr>
              <a:t>Штендер</a:t>
            </a:r>
            <a:endParaRPr lang="ru-RU" dirty="0" smtClean="0">
              <a:latin typeface="+mj-lt"/>
            </a:endParaRPr>
          </a:p>
          <a:p>
            <a:r>
              <a:rPr lang="ru-RU" dirty="0" smtClean="0">
                <a:latin typeface="+mj-lt"/>
              </a:rPr>
              <a:t>10</a:t>
            </a:r>
            <a:r>
              <a:rPr lang="ru-RU" dirty="0">
                <a:latin typeface="+mj-lt"/>
              </a:rPr>
              <a:t>. </a:t>
            </a:r>
            <a:r>
              <a:rPr lang="ru-RU" dirty="0" smtClean="0">
                <a:latin typeface="+mj-lt"/>
              </a:rPr>
              <a:t>Дубль-ГИС</a:t>
            </a:r>
          </a:p>
          <a:p>
            <a:r>
              <a:rPr lang="ru-RU" dirty="0" smtClean="0">
                <a:latin typeface="+mj-lt"/>
              </a:rPr>
              <a:t>11</a:t>
            </a:r>
            <a:r>
              <a:rPr lang="ru-RU" dirty="0">
                <a:latin typeface="+mj-lt"/>
              </a:rPr>
              <a:t>. Форумы и доски объявлений в </a:t>
            </a:r>
            <a:r>
              <a:rPr lang="ru-RU" dirty="0" smtClean="0">
                <a:latin typeface="+mj-lt"/>
              </a:rPr>
              <a:t>интернете</a:t>
            </a:r>
          </a:p>
          <a:p>
            <a:r>
              <a:rPr lang="ru-RU" dirty="0">
                <a:latin typeface="+mj-lt"/>
              </a:rPr>
              <a:t>12. Группы </a:t>
            </a:r>
            <a:r>
              <a:rPr lang="ru-RU" dirty="0" err="1" smtClean="0">
                <a:latin typeface="+mj-lt"/>
              </a:rPr>
              <a:t>Вконтакте</a:t>
            </a:r>
            <a:endParaRPr lang="ru-RU" dirty="0" smtClean="0">
              <a:latin typeface="+mj-lt"/>
            </a:endParaRPr>
          </a:p>
          <a:p>
            <a:r>
              <a:rPr lang="ru-RU" dirty="0">
                <a:latin typeface="+mj-lt"/>
              </a:rPr>
              <a:t>13. Контекстная </a:t>
            </a:r>
            <a:r>
              <a:rPr lang="ru-RU" dirty="0" smtClean="0">
                <a:latin typeface="+mj-lt"/>
              </a:rPr>
              <a:t>реклама</a:t>
            </a:r>
          </a:p>
          <a:p>
            <a:r>
              <a:rPr lang="ru-RU" dirty="0">
                <a:latin typeface="+mj-lt"/>
              </a:rPr>
              <a:t>14. </a:t>
            </a:r>
            <a:r>
              <a:rPr lang="ru-RU" dirty="0" smtClean="0">
                <a:latin typeface="+mj-lt"/>
              </a:rPr>
              <a:t>Сайт-визитка</a:t>
            </a:r>
          </a:p>
          <a:p>
            <a:r>
              <a:rPr lang="ru-RU" dirty="0" smtClean="0">
                <a:latin typeface="+mj-lt"/>
              </a:rPr>
              <a:t>15</a:t>
            </a:r>
            <a:r>
              <a:rPr lang="ru-RU" dirty="0">
                <a:latin typeface="+mj-lt"/>
              </a:rPr>
              <a:t>. Рассылка по </a:t>
            </a:r>
            <a:r>
              <a:rPr lang="en-US" dirty="0">
                <a:latin typeface="+mj-lt"/>
              </a:rPr>
              <a:t>e-mail</a:t>
            </a:r>
            <a:endParaRPr lang="ru-RU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93868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8825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7200" dirty="0" smtClean="0"/>
              <a:t>ЗАКОНЫ РЫНКА</a:t>
            </a:r>
            <a:endParaRPr lang="ru-RU" sz="7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137160" indent="0">
              <a:buNone/>
            </a:pPr>
            <a:endParaRPr lang="ru-RU" dirty="0"/>
          </a:p>
          <a:p>
            <a:pPr marL="137160" indent="0" algn="ctr">
              <a:buNone/>
            </a:pPr>
            <a:r>
              <a:rPr lang="ru-RU" sz="26400" dirty="0" smtClean="0">
                <a:latin typeface="+mj-lt"/>
              </a:rPr>
              <a:t>3. С </a:t>
            </a:r>
            <a:r>
              <a:rPr lang="ru-RU" sz="26400" dirty="0">
                <a:latin typeface="+mj-lt"/>
              </a:rPr>
              <a:t>каждым годом рынок будет отдавать деньги все более и более «цинично».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0731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7200" dirty="0" smtClean="0"/>
              <a:t>ЗАКОНЫ РЫНКА</a:t>
            </a:r>
            <a:endParaRPr lang="ru-RU" sz="7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 algn="ctr">
              <a:buNone/>
            </a:pPr>
            <a:r>
              <a:rPr lang="ru-RU" sz="6600" dirty="0" smtClean="0">
                <a:latin typeface="+mj-lt"/>
              </a:rPr>
              <a:t>4.</a:t>
            </a:r>
            <a:r>
              <a:rPr lang="ru-RU" sz="6600" dirty="0">
                <a:latin typeface="+mj-lt"/>
              </a:rPr>
              <a:t>	Все в мире платежеспособны, но денег не хватает всем и всегда.</a:t>
            </a:r>
          </a:p>
          <a:p>
            <a:pPr algn="ctr"/>
            <a:endParaRPr lang="ru-RU" sz="5400" dirty="0">
              <a:latin typeface="+mj-lt"/>
            </a:endParaRPr>
          </a:p>
          <a:p>
            <a:pPr algn="ctr"/>
            <a:endParaRPr lang="ru-RU" sz="5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13066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400" dirty="0" smtClean="0"/>
              <a:t>ЧТО ТАКОЕ МАРКЕТИНГ</a:t>
            </a:r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37160" indent="0">
              <a:buNone/>
            </a:pPr>
            <a:r>
              <a:rPr lang="ru-RU" sz="5800" dirty="0" smtClean="0">
                <a:latin typeface="+mj-lt"/>
              </a:rPr>
              <a:t>Кто </a:t>
            </a:r>
            <a:r>
              <a:rPr lang="ru-RU" sz="5800" dirty="0">
                <a:latin typeface="+mj-lt"/>
              </a:rPr>
              <a:t>наш клиент?</a:t>
            </a:r>
          </a:p>
          <a:p>
            <a:pPr marL="137160" indent="0">
              <a:buNone/>
            </a:pPr>
            <a:r>
              <a:rPr lang="ru-RU" sz="5800" dirty="0" smtClean="0">
                <a:latin typeface="+mj-lt"/>
              </a:rPr>
              <a:t>Где клиента </a:t>
            </a:r>
            <a:r>
              <a:rPr lang="ru-RU" sz="5800" dirty="0">
                <a:latin typeface="+mj-lt"/>
              </a:rPr>
              <a:t>искать?</a:t>
            </a:r>
          </a:p>
          <a:p>
            <a:pPr marL="137160" indent="0">
              <a:buNone/>
            </a:pPr>
            <a:r>
              <a:rPr lang="ru-RU" sz="5800" dirty="0" smtClean="0">
                <a:latin typeface="+mj-lt"/>
              </a:rPr>
              <a:t>Что </a:t>
            </a:r>
            <a:r>
              <a:rPr lang="ru-RU" sz="5800" dirty="0">
                <a:latin typeface="+mj-lt"/>
              </a:rPr>
              <a:t>происходит с </a:t>
            </a:r>
            <a:r>
              <a:rPr lang="ru-RU" sz="5800" dirty="0" smtClean="0">
                <a:latin typeface="+mj-lt"/>
              </a:rPr>
              <a:t>клиентом?</a:t>
            </a:r>
          </a:p>
          <a:p>
            <a:pPr marL="137160" indent="0">
              <a:buNone/>
            </a:pPr>
            <a:r>
              <a:rPr lang="ru-RU" sz="5800" dirty="0" err="1" smtClean="0">
                <a:latin typeface="+mj-lt"/>
              </a:rPr>
              <a:t>Скольколь</a:t>
            </a:r>
            <a:r>
              <a:rPr lang="ru-RU" sz="5800" dirty="0" smtClean="0">
                <a:latin typeface="+mj-lt"/>
              </a:rPr>
              <a:t> клиент </a:t>
            </a:r>
            <a:r>
              <a:rPr lang="ru-RU" sz="5800" dirty="0">
                <a:latin typeface="+mj-lt"/>
              </a:rPr>
              <a:t>готов заплатить?</a:t>
            </a:r>
          </a:p>
          <a:p>
            <a:pPr marL="137160" indent="0">
              <a:buNone/>
            </a:pPr>
            <a:endParaRPr lang="ru-RU" sz="5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3347718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ЧТО ТАКОЕ МАРКЕТИНГ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37160" indent="0">
              <a:buNone/>
            </a:pPr>
            <a:r>
              <a:rPr lang="ru-RU" sz="5400" dirty="0">
                <a:latin typeface="+mj-lt"/>
              </a:rPr>
              <a:t>Способы продаж и доведения продукта до </a:t>
            </a:r>
            <a:r>
              <a:rPr lang="ru-RU" sz="5400" dirty="0" smtClean="0">
                <a:latin typeface="+mj-lt"/>
              </a:rPr>
              <a:t>рынка</a:t>
            </a:r>
            <a:r>
              <a:rPr lang="ru-RU" sz="5400" dirty="0">
                <a:latin typeface="+mj-lt"/>
              </a:rPr>
              <a:t>.</a:t>
            </a:r>
            <a:endParaRPr lang="ru-RU" sz="5400" dirty="0" smtClean="0">
              <a:latin typeface="+mj-lt"/>
            </a:endParaRPr>
          </a:p>
          <a:p>
            <a:pPr marL="137160" indent="0">
              <a:buNone/>
            </a:pPr>
            <a:r>
              <a:rPr lang="ru-RU" sz="5400" dirty="0" smtClean="0">
                <a:latin typeface="+mj-lt"/>
              </a:rPr>
              <a:t>Маркетинг </a:t>
            </a:r>
            <a:r>
              <a:rPr lang="ru-RU" sz="5400" dirty="0">
                <a:latin typeface="+mj-lt"/>
              </a:rPr>
              <a:t>– </a:t>
            </a:r>
            <a:r>
              <a:rPr lang="ru-RU" sz="5400" dirty="0" smtClean="0">
                <a:latin typeface="+mj-lt"/>
              </a:rPr>
              <a:t>это работа </a:t>
            </a:r>
            <a:r>
              <a:rPr lang="ru-RU" sz="5400" dirty="0">
                <a:latin typeface="+mj-lt"/>
              </a:rPr>
              <a:t>всей фирмы с точки зрения клиента.</a:t>
            </a:r>
          </a:p>
          <a:p>
            <a:pPr marL="137160" indent="0">
              <a:buNone/>
            </a:pPr>
            <a:endParaRPr lang="ru-RU" sz="5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53877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КОМПЛЕКС МАРКЕТИНГА (4Р)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4576"/>
          </a:xfrm>
        </p:spPr>
        <p:txBody>
          <a:bodyPr>
            <a:normAutofit fontScale="77500" lnSpcReduction="20000"/>
          </a:bodyPr>
          <a:lstStyle/>
          <a:p>
            <a:pPr marL="137160" indent="0">
              <a:buNone/>
            </a:pPr>
            <a:endParaRPr lang="ru-RU" u="sng" dirty="0"/>
          </a:p>
          <a:p>
            <a:r>
              <a:rPr lang="ru-RU" sz="3100" b="1" u="sng" dirty="0">
                <a:solidFill>
                  <a:srgbClr val="FFC000"/>
                </a:solidFill>
                <a:latin typeface="+mj-lt"/>
              </a:rPr>
              <a:t>Политика товара (</a:t>
            </a:r>
            <a:r>
              <a:rPr lang="ru-RU" sz="3100" b="1" u="sng" dirty="0" err="1">
                <a:solidFill>
                  <a:srgbClr val="FFC000"/>
                </a:solidFill>
                <a:latin typeface="+mj-lt"/>
              </a:rPr>
              <a:t>product</a:t>
            </a:r>
            <a:r>
              <a:rPr lang="ru-RU" sz="3100" b="1" u="sng" dirty="0">
                <a:solidFill>
                  <a:srgbClr val="FFC000"/>
                </a:solidFill>
                <a:latin typeface="+mj-lt"/>
              </a:rPr>
              <a:t>)- </a:t>
            </a:r>
            <a:r>
              <a:rPr lang="ru-RU" sz="3100" dirty="0">
                <a:latin typeface="+mj-lt"/>
              </a:rPr>
              <a:t>это все мероприятия, проводимые с товаром, с целью достижения лучшей оценки товара покупателями. В частности это:</a:t>
            </a:r>
          </a:p>
          <a:p>
            <a:pPr marL="137160" indent="0">
              <a:buNone/>
            </a:pPr>
            <a:r>
              <a:rPr lang="ru-RU" sz="3100" dirty="0" smtClean="0">
                <a:latin typeface="+mj-lt"/>
              </a:rPr>
              <a:t>- совершенствование </a:t>
            </a:r>
            <a:r>
              <a:rPr lang="ru-RU" sz="3100" dirty="0">
                <a:latin typeface="+mj-lt"/>
              </a:rPr>
              <a:t>товара</a:t>
            </a:r>
          </a:p>
          <a:p>
            <a:pPr marL="137160" indent="0">
              <a:buNone/>
            </a:pPr>
            <a:r>
              <a:rPr lang="ru-RU" sz="3100" dirty="0" smtClean="0">
                <a:latin typeface="+mj-lt"/>
              </a:rPr>
              <a:t>- качество </a:t>
            </a:r>
            <a:r>
              <a:rPr lang="ru-RU" sz="3100" dirty="0">
                <a:latin typeface="+mj-lt"/>
              </a:rPr>
              <a:t>товара</a:t>
            </a:r>
          </a:p>
          <a:p>
            <a:pPr marL="137160" indent="0">
              <a:buNone/>
            </a:pPr>
            <a:r>
              <a:rPr lang="ru-RU" sz="3100" dirty="0" smtClean="0">
                <a:latin typeface="+mj-lt"/>
              </a:rPr>
              <a:t>- политика </a:t>
            </a:r>
            <a:r>
              <a:rPr lang="ru-RU" sz="3100" dirty="0">
                <a:latin typeface="+mj-lt"/>
              </a:rPr>
              <a:t>торговой марки</a:t>
            </a:r>
          </a:p>
          <a:p>
            <a:pPr marL="137160" indent="0">
              <a:buNone/>
            </a:pPr>
            <a:r>
              <a:rPr lang="ru-RU" sz="3100" dirty="0" smtClean="0">
                <a:latin typeface="+mj-lt"/>
              </a:rPr>
              <a:t>- политика </a:t>
            </a:r>
            <a:r>
              <a:rPr lang="ru-RU" sz="3100" dirty="0">
                <a:latin typeface="+mj-lt"/>
              </a:rPr>
              <a:t>проведения определённой линии товара</a:t>
            </a:r>
          </a:p>
          <a:p>
            <a:pPr marL="137160" indent="0">
              <a:buNone/>
            </a:pPr>
            <a:r>
              <a:rPr lang="ru-RU" sz="3100" dirty="0" smtClean="0">
                <a:latin typeface="+mj-lt"/>
              </a:rPr>
              <a:t>- упаковка</a:t>
            </a:r>
            <a:endParaRPr lang="ru-RU" sz="3100" dirty="0">
              <a:latin typeface="+mj-lt"/>
            </a:endParaRPr>
          </a:p>
          <a:p>
            <a:pPr marL="137160" indent="0">
              <a:buNone/>
            </a:pPr>
            <a:r>
              <a:rPr lang="ru-RU" sz="3100" dirty="0" smtClean="0">
                <a:latin typeface="+mj-lt"/>
              </a:rPr>
              <a:t>- политика </a:t>
            </a:r>
            <a:r>
              <a:rPr lang="ru-RU" sz="3100" dirty="0">
                <a:latin typeface="+mj-lt"/>
              </a:rPr>
              <a:t>названия товара</a:t>
            </a:r>
          </a:p>
          <a:p>
            <a:pPr marL="137160" indent="0">
              <a:buNone/>
            </a:pPr>
            <a:r>
              <a:rPr lang="ru-RU" sz="3100" dirty="0" smtClean="0">
                <a:latin typeface="+mj-lt"/>
              </a:rPr>
              <a:t>- обслуживание </a:t>
            </a:r>
            <a:r>
              <a:rPr lang="ru-RU" sz="3100" dirty="0">
                <a:latin typeface="+mj-lt"/>
              </a:rPr>
              <a:t>клиентов</a:t>
            </a:r>
          </a:p>
          <a:p>
            <a:pPr marL="137160" indent="0">
              <a:buNone/>
            </a:pPr>
            <a:r>
              <a:rPr lang="ru-RU" sz="3100" dirty="0" smtClean="0">
                <a:latin typeface="+mj-lt"/>
              </a:rPr>
              <a:t>- политика </a:t>
            </a:r>
            <a:r>
              <a:rPr lang="ru-RU" sz="3100" dirty="0">
                <a:latin typeface="+mj-lt"/>
              </a:rPr>
              <a:t>гарантий и услуг.</a:t>
            </a:r>
          </a:p>
        </p:txBody>
      </p:sp>
    </p:spTree>
    <p:extLst>
      <p:ext uri="{BB962C8B-B14F-4D97-AF65-F5344CB8AC3E}">
        <p14:creationId xmlns:p14="http://schemas.microsoft.com/office/powerpoint/2010/main" val="1348054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КОМПЛЕКС МАРКЕТИНГА (4Р)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u="sng" dirty="0">
                <a:solidFill>
                  <a:srgbClr val="FFC000"/>
                </a:solidFill>
                <a:latin typeface="+mj-lt"/>
              </a:rPr>
              <a:t>Договорная политика (</a:t>
            </a:r>
            <a:r>
              <a:rPr lang="ru-RU" b="1" u="sng" dirty="0" err="1">
                <a:solidFill>
                  <a:srgbClr val="FFC000"/>
                </a:solidFill>
                <a:latin typeface="+mj-lt"/>
              </a:rPr>
              <a:t>price</a:t>
            </a:r>
            <a:r>
              <a:rPr lang="ru-RU" b="1" u="sng" dirty="0">
                <a:solidFill>
                  <a:srgbClr val="FFC000"/>
                </a:solidFill>
                <a:latin typeface="+mj-lt"/>
              </a:rPr>
              <a:t>) </a:t>
            </a:r>
            <a:r>
              <a:rPr lang="ru-RU" dirty="0">
                <a:latin typeface="+mj-lt"/>
              </a:rPr>
              <a:t>- это все мероприятия, которые посредством развития денежного покрытия купли, могут способствовать заключению контракта о покупке. </a:t>
            </a:r>
            <a:r>
              <a:rPr lang="ru-RU" dirty="0" smtClean="0">
                <a:latin typeface="+mj-lt"/>
              </a:rPr>
              <a:t>Такими  мероприятиями могут </a:t>
            </a:r>
            <a:r>
              <a:rPr lang="ru-RU" dirty="0">
                <a:latin typeface="+mj-lt"/>
              </a:rPr>
              <a:t>быть:</a:t>
            </a:r>
          </a:p>
          <a:p>
            <a:pPr marL="137160" indent="0">
              <a:buNone/>
            </a:pPr>
            <a:r>
              <a:rPr lang="ru-RU" dirty="0">
                <a:latin typeface="+mj-lt"/>
              </a:rPr>
              <a:t>		политика цен и скидок</a:t>
            </a:r>
          </a:p>
          <a:p>
            <a:pPr marL="137160" indent="0">
              <a:buNone/>
            </a:pPr>
            <a:r>
              <a:rPr lang="ru-RU" dirty="0">
                <a:latin typeface="+mj-lt"/>
              </a:rPr>
              <a:t>		условия поставок и платежей</a:t>
            </a:r>
          </a:p>
          <a:p>
            <a:pPr marL="137160" indent="0">
              <a:buNone/>
            </a:pPr>
            <a:r>
              <a:rPr lang="ru-RU" dirty="0">
                <a:latin typeface="+mj-lt"/>
              </a:rPr>
              <a:t>		кредитная политика.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2449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285</TotalTime>
  <Words>758</Words>
  <Application>Microsoft Office PowerPoint</Application>
  <PresentationFormat>Экран (4:3)</PresentationFormat>
  <Paragraphs>151</Paragraphs>
  <Slides>31</Slides>
  <Notes>1</Notes>
  <HiddenSlides>1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2" baseType="lpstr">
      <vt:lpstr>Апекс</vt:lpstr>
      <vt:lpstr>Курс «Основы маркетинга для предпринимателей»</vt:lpstr>
      <vt:lpstr>ЗАКОНЫ РЫНКА</vt:lpstr>
      <vt:lpstr>ЗАКОНЫ РЫНКА</vt:lpstr>
      <vt:lpstr>ЗАКОНЫ РЫНКА</vt:lpstr>
      <vt:lpstr>ЗАКОНЫ РЫНКА</vt:lpstr>
      <vt:lpstr>ЧТО ТАКОЕ МАРКЕТИНГ</vt:lpstr>
      <vt:lpstr>ЧТО ТАКОЕ МАРКЕТИНГ</vt:lpstr>
      <vt:lpstr>КОМПЛЕКС МАРКЕТИНГА (4Р) </vt:lpstr>
      <vt:lpstr>КОМПЛЕКС МАРКЕТИНГА (4Р) </vt:lpstr>
      <vt:lpstr>КОМПЛЕКС МАРКЕТИНГА (4Р) </vt:lpstr>
      <vt:lpstr>КОМПЛЕКС МАРКЕТИНГА (4Р) </vt:lpstr>
      <vt:lpstr>СЕГМЕНТИРОВАНИЕ РЫНКА</vt:lpstr>
      <vt:lpstr>СЕГМЕНТИРОВАНИЕ РЫНКА</vt:lpstr>
      <vt:lpstr>СЕГМЕНТИРОВАНИЕ РЫНКА</vt:lpstr>
      <vt:lpstr>Ключевые понятия маркетинга</vt:lpstr>
      <vt:lpstr>Ключевые понятия маркетинга</vt:lpstr>
      <vt:lpstr>Ключевые понятия маркетинга</vt:lpstr>
      <vt:lpstr>КОМПЛЕКС МАРКЕТИНГА (4C)</vt:lpstr>
      <vt:lpstr>Презентация PowerPoint</vt:lpstr>
      <vt:lpstr>Маркетинговое мышление</vt:lpstr>
      <vt:lpstr>КЛИЕНТНАЯ ОРИЕНТАЦИЯ</vt:lpstr>
      <vt:lpstr>Что такое наш покупатель</vt:lpstr>
      <vt:lpstr>КЛИЕНТНАЯ ОРИЕНТАЦИЯ</vt:lpstr>
      <vt:lpstr>КЛИЕНТНАЯ ОРИЕНТАЦИЯ</vt:lpstr>
      <vt:lpstr>Личные продажи</vt:lpstr>
      <vt:lpstr>Процесс личных продаж</vt:lpstr>
      <vt:lpstr>Процесс личных продаж</vt:lpstr>
      <vt:lpstr>Презентация PowerPoint</vt:lpstr>
      <vt:lpstr>Малобюджетный маркетинг: 15 методов для малого бизнеса</vt:lpstr>
      <vt:lpstr>Малобюджетный маркетинг: 15 методов для малого бизнеса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Курс «Основы маркетинга для предпринимателей»</dc:title>
  <dc:creator>Vera</dc:creator>
  <cp:lastModifiedBy>Vera</cp:lastModifiedBy>
  <cp:revision>30</cp:revision>
  <dcterms:created xsi:type="dcterms:W3CDTF">2013-07-12T13:26:14Z</dcterms:created>
  <dcterms:modified xsi:type="dcterms:W3CDTF">2013-07-17T12:57:51Z</dcterms:modified>
</cp:coreProperties>
</file>